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701" r:id="rId6"/>
    <p:sldMasterId id="2147483719" r:id="rId7"/>
    <p:sldMasterId id="2147483741" r:id="rId8"/>
    <p:sldMasterId id="2147483761" r:id="rId9"/>
    <p:sldMasterId id="2147483785" r:id="rId10"/>
    <p:sldMasterId id="2147483804" r:id="rId11"/>
    <p:sldMasterId id="2147483813" r:id="rId12"/>
  </p:sldMasterIdLst>
  <p:notesMasterIdLst>
    <p:notesMasterId r:id="rId36"/>
  </p:notesMasterIdLst>
  <p:sldIdLst>
    <p:sldId id="267" r:id="rId13"/>
    <p:sldId id="258" r:id="rId14"/>
    <p:sldId id="268" r:id="rId15"/>
    <p:sldId id="287" r:id="rId16"/>
    <p:sldId id="348" r:id="rId17"/>
    <p:sldId id="293" r:id="rId18"/>
    <p:sldId id="285" r:id="rId19"/>
    <p:sldId id="350" r:id="rId20"/>
    <p:sldId id="270" r:id="rId21"/>
    <p:sldId id="291" r:id="rId22"/>
    <p:sldId id="271" r:id="rId23"/>
    <p:sldId id="278" r:id="rId24"/>
    <p:sldId id="351" r:id="rId25"/>
    <p:sldId id="355" r:id="rId26"/>
    <p:sldId id="353" r:id="rId27"/>
    <p:sldId id="354" r:id="rId28"/>
    <p:sldId id="352" r:id="rId29"/>
    <p:sldId id="356" r:id="rId30"/>
    <p:sldId id="357" r:id="rId31"/>
    <p:sldId id="358" r:id="rId32"/>
    <p:sldId id="359" r:id="rId33"/>
    <p:sldId id="360" r:id="rId34"/>
    <p:sldId id="257" r:id="rId3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Pietro Buccolieri" initials="PB" lastIdx="6" clrIdx="1">
    <p:extLst>
      <p:ext uri="{19B8F6BF-5375-455C-9EA6-DF929625EA0E}">
        <p15:presenceInfo xmlns:p15="http://schemas.microsoft.com/office/powerpoint/2012/main" userId="S-1-5-21-2915997116-4131603029-1789207793-2981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CE5CD"/>
    <a:srgbClr val="33CCFF"/>
    <a:srgbClr val="D9E8FB"/>
    <a:srgbClr val="BEE5FF"/>
    <a:srgbClr val="BDE5FF"/>
    <a:srgbClr val="D5E8D4"/>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6F65D-0024-45A2-A1A0-FEC57A6F6E94}" v="548" dt="2019-01-10T22:38:51.233"/>
    <p1510:client id="{07E4421B-D5F4-412E-8FD8-3A22E469FC9F}" v="214" dt="2019-01-10T23:09:20.193"/>
    <p1510:client id="{43E9F810-3132-4BF0-9082-0535C2E22396}" v="58" dt="2019-01-10T22:59:05.38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viewProps" Target="viewProps.xml"/><Relationship Id="rId72"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Manuel Lopez" userId="S::juanlope@everis.com::efeebc11-78c8-48c0-ad8b-6343ae96f9a4" providerId="AD" clId="Web-{43E9F810-3132-4BF0-9082-0535C2E22396}"/>
    <pc:docChg chg="delSld modSld">
      <pc:chgData name="Juan Manuel Lopez" userId="S::juanlope@everis.com::efeebc11-78c8-48c0-ad8b-6343ae96f9a4" providerId="AD" clId="Web-{43E9F810-3132-4BF0-9082-0535C2E22396}" dt="2019-01-10T22:59:05.385" v="58" actId="20577"/>
      <pc:docMkLst>
        <pc:docMk/>
      </pc:docMkLst>
      <pc:sldChg chg="modSp">
        <pc:chgData name="Juan Manuel Lopez" userId="S::juanlope@everis.com::efeebc11-78c8-48c0-ad8b-6343ae96f9a4" providerId="AD" clId="Web-{43E9F810-3132-4BF0-9082-0535C2E22396}" dt="2019-01-10T22:59:05.385" v="57" actId="20577"/>
        <pc:sldMkLst>
          <pc:docMk/>
          <pc:sldMk cId="1027775965" sldId="335"/>
        </pc:sldMkLst>
        <pc:spChg chg="mod">
          <ac:chgData name="Juan Manuel Lopez" userId="S::juanlope@everis.com::efeebc11-78c8-48c0-ad8b-6343ae96f9a4" providerId="AD" clId="Web-{43E9F810-3132-4BF0-9082-0535C2E22396}" dt="2019-01-10T22:59:05.385" v="57" actId="20577"/>
          <ac:spMkLst>
            <pc:docMk/>
            <pc:sldMk cId="1027775965" sldId="335"/>
            <ac:spMk id="73" creationId="{00000000-0000-0000-0000-000000000000}"/>
          </ac:spMkLst>
        </pc:spChg>
      </pc:sldChg>
      <pc:sldChg chg="del">
        <pc:chgData name="Juan Manuel Lopez" userId="S::juanlope@everis.com::efeebc11-78c8-48c0-ad8b-6343ae96f9a4" providerId="AD" clId="Web-{43E9F810-3132-4BF0-9082-0535C2E22396}" dt="2019-01-10T22:58:41.275" v="0"/>
        <pc:sldMkLst>
          <pc:docMk/>
          <pc:sldMk cId="1597026921" sldId="337"/>
        </pc:sldMkLst>
      </pc:sldChg>
    </pc:docChg>
  </pc:docChgLst>
  <pc:docChgLst>
    <pc:chgData name="Juan Manuel Lopez" userId="S::juanlope@everis.com::efeebc11-78c8-48c0-ad8b-6343ae96f9a4" providerId="AD" clId="Web-{0854B17C-FF22-4F95-920F-FF30760B3471}"/>
    <pc:docChg chg="addSld delSld modSld sldOrd">
      <pc:chgData name="Juan Manuel Lopez" userId="S::juanlope@everis.com::efeebc11-78c8-48c0-ad8b-6343ae96f9a4" providerId="AD" clId="Web-{0854B17C-FF22-4F95-920F-FF30760B3471}" dt="2018-12-26T12:38:29.545" v="346" actId="1076"/>
      <pc:docMkLst>
        <pc:docMk/>
      </pc:docMkLst>
      <pc:sldChg chg="delSp modSp add ord replId">
        <pc:chgData name="Juan Manuel Lopez" userId="S::juanlope@everis.com::efeebc11-78c8-48c0-ad8b-6343ae96f9a4" providerId="AD" clId="Web-{0854B17C-FF22-4F95-920F-FF30760B3471}" dt="2018-12-26T12:30:08.991" v="49"/>
        <pc:sldMkLst>
          <pc:docMk/>
          <pc:sldMk cId="1997468399" sldId="260"/>
        </pc:sldMkLst>
        <pc:spChg chg="del">
          <ac:chgData name="Juan Manuel Lopez" userId="S::juanlope@everis.com::efeebc11-78c8-48c0-ad8b-6343ae96f9a4" providerId="AD" clId="Web-{0854B17C-FF22-4F95-920F-FF30760B3471}" dt="2018-12-26T12:30:08.976" v="36"/>
          <ac:spMkLst>
            <pc:docMk/>
            <pc:sldMk cId="1997468399" sldId="260"/>
            <ac:spMk id="4" creationId="{00000000-0000-0000-0000-000000000000}"/>
          </ac:spMkLst>
        </pc:spChg>
        <pc:spChg chg="del">
          <ac:chgData name="Juan Manuel Lopez" userId="S::juanlope@everis.com::efeebc11-78c8-48c0-ad8b-6343ae96f9a4" providerId="AD" clId="Web-{0854B17C-FF22-4F95-920F-FF30760B3471}" dt="2018-12-26T12:30:08.976" v="14"/>
          <ac:spMkLst>
            <pc:docMk/>
            <pc:sldMk cId="1997468399" sldId="260"/>
            <ac:spMk id="6" creationId="{00000000-0000-0000-0000-000000000000}"/>
          </ac:spMkLst>
        </pc:spChg>
        <pc:spChg chg="mod">
          <ac:chgData name="Juan Manuel Lopez" userId="S::juanlope@everis.com::efeebc11-78c8-48c0-ad8b-6343ae96f9a4" providerId="AD" clId="Web-{0854B17C-FF22-4F95-920F-FF30760B3471}" dt="2018-12-26T12:30:03.319" v="9" actId="20577"/>
          <ac:spMkLst>
            <pc:docMk/>
            <pc:sldMk cId="1997468399" sldId="260"/>
            <ac:spMk id="15" creationId="{00000000-0000-0000-0000-000000000000}"/>
          </ac:spMkLst>
        </pc:spChg>
        <pc:spChg chg="del">
          <ac:chgData name="Juan Manuel Lopez" userId="S::juanlope@everis.com::efeebc11-78c8-48c0-ad8b-6343ae96f9a4" providerId="AD" clId="Web-{0854B17C-FF22-4F95-920F-FF30760B3471}" dt="2018-12-26T12:30:08.976" v="19"/>
          <ac:spMkLst>
            <pc:docMk/>
            <pc:sldMk cId="1997468399" sldId="260"/>
            <ac:spMk id="37" creationId="{00000000-0000-0000-0000-000000000000}"/>
          </ac:spMkLst>
        </pc:spChg>
        <pc:spChg chg="del">
          <ac:chgData name="Juan Manuel Lopez" userId="S::juanlope@everis.com::efeebc11-78c8-48c0-ad8b-6343ae96f9a4" providerId="AD" clId="Web-{0854B17C-FF22-4F95-920F-FF30760B3471}" dt="2018-12-26T12:30:08.976" v="18"/>
          <ac:spMkLst>
            <pc:docMk/>
            <pc:sldMk cId="1997468399" sldId="260"/>
            <ac:spMk id="38" creationId="{00000000-0000-0000-0000-000000000000}"/>
          </ac:spMkLst>
        </pc:spChg>
        <pc:spChg chg="del">
          <ac:chgData name="Juan Manuel Lopez" userId="S::juanlope@everis.com::efeebc11-78c8-48c0-ad8b-6343ae96f9a4" providerId="AD" clId="Web-{0854B17C-FF22-4F95-920F-FF30760B3471}" dt="2018-12-26T12:30:08.976" v="17"/>
          <ac:spMkLst>
            <pc:docMk/>
            <pc:sldMk cId="1997468399" sldId="260"/>
            <ac:spMk id="39" creationId="{00000000-0000-0000-0000-000000000000}"/>
          </ac:spMkLst>
        </pc:spChg>
        <pc:spChg chg="del">
          <ac:chgData name="Juan Manuel Lopez" userId="S::juanlope@everis.com::efeebc11-78c8-48c0-ad8b-6343ae96f9a4" providerId="AD" clId="Web-{0854B17C-FF22-4F95-920F-FF30760B3471}" dt="2018-12-26T12:30:08.976" v="16"/>
          <ac:spMkLst>
            <pc:docMk/>
            <pc:sldMk cId="1997468399" sldId="260"/>
            <ac:spMk id="40" creationId="{00000000-0000-0000-0000-000000000000}"/>
          </ac:spMkLst>
        </pc:spChg>
        <pc:spChg chg="del">
          <ac:chgData name="Juan Manuel Lopez" userId="S::juanlope@everis.com::efeebc11-78c8-48c0-ad8b-6343ae96f9a4" providerId="AD" clId="Web-{0854B17C-FF22-4F95-920F-FF30760B3471}" dt="2018-12-26T12:30:08.976" v="15"/>
          <ac:spMkLst>
            <pc:docMk/>
            <pc:sldMk cId="1997468399" sldId="260"/>
            <ac:spMk id="41" creationId="{00000000-0000-0000-0000-000000000000}"/>
          </ac:spMkLst>
        </pc:spChg>
        <pc:spChg chg="del">
          <ac:chgData name="Juan Manuel Lopez" userId="S::juanlope@everis.com::efeebc11-78c8-48c0-ad8b-6343ae96f9a4" providerId="AD" clId="Web-{0854B17C-FF22-4F95-920F-FF30760B3471}" dt="2018-12-26T12:30:08.976" v="13"/>
          <ac:spMkLst>
            <pc:docMk/>
            <pc:sldMk cId="1997468399" sldId="260"/>
            <ac:spMk id="44" creationId="{00000000-0000-0000-0000-000000000000}"/>
          </ac:spMkLst>
        </pc:spChg>
        <pc:spChg chg="del">
          <ac:chgData name="Juan Manuel Lopez" userId="S::juanlope@everis.com::efeebc11-78c8-48c0-ad8b-6343ae96f9a4" providerId="AD" clId="Web-{0854B17C-FF22-4F95-920F-FF30760B3471}" dt="2018-12-26T12:30:08.976" v="12"/>
          <ac:spMkLst>
            <pc:docMk/>
            <pc:sldMk cId="1997468399" sldId="260"/>
            <ac:spMk id="45" creationId="{00000000-0000-0000-0000-000000000000}"/>
          </ac:spMkLst>
        </pc:spChg>
        <pc:spChg chg="del">
          <ac:chgData name="Juan Manuel Lopez" userId="S::juanlope@everis.com::efeebc11-78c8-48c0-ad8b-6343ae96f9a4" providerId="AD" clId="Web-{0854B17C-FF22-4F95-920F-FF30760B3471}" dt="2018-12-26T12:30:08.976" v="11"/>
          <ac:spMkLst>
            <pc:docMk/>
            <pc:sldMk cId="1997468399" sldId="260"/>
            <ac:spMk id="46" creationId="{00000000-0000-0000-0000-000000000000}"/>
          </ac:spMkLst>
        </pc:spChg>
        <pc:spChg chg="del">
          <ac:chgData name="Juan Manuel Lopez" userId="S::juanlope@everis.com::efeebc11-78c8-48c0-ad8b-6343ae96f9a4" providerId="AD" clId="Web-{0854B17C-FF22-4F95-920F-FF30760B3471}" dt="2018-12-26T12:30:08.976" v="10"/>
          <ac:spMkLst>
            <pc:docMk/>
            <pc:sldMk cId="1997468399" sldId="260"/>
            <ac:spMk id="47" creationId="{00000000-0000-0000-0000-000000000000}"/>
          </ac:spMkLst>
        </pc:spChg>
        <pc:spChg chg="del">
          <ac:chgData name="Juan Manuel Lopez" userId="S::juanlope@everis.com::efeebc11-78c8-48c0-ad8b-6343ae96f9a4" providerId="AD" clId="Web-{0854B17C-FF22-4F95-920F-FF30760B3471}" dt="2018-12-26T12:30:08.991" v="49"/>
          <ac:spMkLst>
            <pc:docMk/>
            <pc:sldMk cId="1997468399" sldId="260"/>
            <ac:spMk id="197" creationId="{00000000-0000-0000-0000-000000000000}"/>
          </ac:spMkLst>
        </pc:spChg>
        <pc:spChg chg="del">
          <ac:chgData name="Juan Manuel Lopez" userId="S::juanlope@everis.com::efeebc11-78c8-48c0-ad8b-6343ae96f9a4" providerId="AD" clId="Web-{0854B17C-FF22-4F95-920F-FF30760B3471}" dt="2018-12-26T12:30:08.991" v="48"/>
          <ac:spMkLst>
            <pc:docMk/>
            <pc:sldMk cId="1997468399" sldId="260"/>
            <ac:spMk id="198" creationId="{00000000-0000-0000-0000-000000000000}"/>
          </ac:spMkLst>
        </pc:spChg>
        <pc:spChg chg="del">
          <ac:chgData name="Juan Manuel Lopez" userId="S::juanlope@everis.com::efeebc11-78c8-48c0-ad8b-6343ae96f9a4" providerId="AD" clId="Web-{0854B17C-FF22-4F95-920F-FF30760B3471}" dt="2018-12-26T12:30:08.991" v="46"/>
          <ac:spMkLst>
            <pc:docMk/>
            <pc:sldMk cId="1997468399" sldId="260"/>
            <ac:spMk id="203" creationId="{00000000-0000-0000-0000-000000000000}"/>
          </ac:spMkLst>
        </pc:spChg>
        <pc:spChg chg="del">
          <ac:chgData name="Juan Manuel Lopez" userId="S::juanlope@everis.com::efeebc11-78c8-48c0-ad8b-6343ae96f9a4" providerId="AD" clId="Web-{0854B17C-FF22-4F95-920F-FF30760B3471}" dt="2018-12-26T12:30:08.991" v="45"/>
          <ac:spMkLst>
            <pc:docMk/>
            <pc:sldMk cId="1997468399" sldId="260"/>
            <ac:spMk id="204" creationId="{00000000-0000-0000-0000-000000000000}"/>
          </ac:spMkLst>
        </pc:spChg>
        <pc:spChg chg="del">
          <ac:chgData name="Juan Manuel Lopez" userId="S::juanlope@everis.com::efeebc11-78c8-48c0-ad8b-6343ae96f9a4" providerId="AD" clId="Web-{0854B17C-FF22-4F95-920F-FF30760B3471}" dt="2018-12-26T12:30:08.991" v="43"/>
          <ac:spMkLst>
            <pc:docMk/>
            <pc:sldMk cId="1997468399" sldId="260"/>
            <ac:spMk id="206" creationId="{00000000-0000-0000-0000-000000000000}"/>
          </ac:spMkLst>
        </pc:spChg>
        <pc:spChg chg="del">
          <ac:chgData name="Juan Manuel Lopez" userId="S::juanlope@everis.com::efeebc11-78c8-48c0-ad8b-6343ae96f9a4" providerId="AD" clId="Web-{0854B17C-FF22-4F95-920F-FF30760B3471}" dt="2018-12-26T12:30:08.991" v="42"/>
          <ac:spMkLst>
            <pc:docMk/>
            <pc:sldMk cId="1997468399" sldId="260"/>
            <ac:spMk id="207" creationId="{00000000-0000-0000-0000-000000000000}"/>
          </ac:spMkLst>
        </pc:spChg>
        <pc:spChg chg="del">
          <ac:chgData name="Juan Manuel Lopez" userId="S::juanlope@everis.com::efeebc11-78c8-48c0-ad8b-6343ae96f9a4" providerId="AD" clId="Web-{0854B17C-FF22-4F95-920F-FF30760B3471}" dt="2018-12-26T12:30:08.991" v="41"/>
          <ac:spMkLst>
            <pc:docMk/>
            <pc:sldMk cId="1997468399" sldId="260"/>
            <ac:spMk id="208" creationId="{00000000-0000-0000-0000-000000000000}"/>
          </ac:spMkLst>
        </pc:spChg>
        <pc:spChg chg="del">
          <ac:chgData name="Juan Manuel Lopez" userId="S::juanlope@everis.com::efeebc11-78c8-48c0-ad8b-6343ae96f9a4" providerId="AD" clId="Web-{0854B17C-FF22-4F95-920F-FF30760B3471}" dt="2018-12-26T12:30:08.976" v="40"/>
          <ac:spMkLst>
            <pc:docMk/>
            <pc:sldMk cId="1997468399" sldId="260"/>
            <ac:spMk id="209" creationId="{00000000-0000-0000-0000-000000000000}"/>
          </ac:spMkLst>
        </pc:spChg>
        <pc:spChg chg="del">
          <ac:chgData name="Juan Manuel Lopez" userId="S::juanlope@everis.com::efeebc11-78c8-48c0-ad8b-6343ae96f9a4" providerId="AD" clId="Web-{0854B17C-FF22-4F95-920F-FF30760B3471}" dt="2018-12-26T12:30:08.976" v="39"/>
          <ac:spMkLst>
            <pc:docMk/>
            <pc:sldMk cId="1997468399" sldId="260"/>
            <ac:spMk id="210" creationId="{00000000-0000-0000-0000-000000000000}"/>
          </ac:spMkLst>
        </pc:spChg>
        <pc:spChg chg="del">
          <ac:chgData name="Juan Manuel Lopez" userId="S::juanlope@everis.com::efeebc11-78c8-48c0-ad8b-6343ae96f9a4" providerId="AD" clId="Web-{0854B17C-FF22-4F95-920F-FF30760B3471}" dt="2018-12-26T12:30:08.976" v="38"/>
          <ac:spMkLst>
            <pc:docMk/>
            <pc:sldMk cId="1997468399" sldId="260"/>
            <ac:spMk id="211" creationId="{00000000-0000-0000-0000-000000000000}"/>
          </ac:spMkLst>
        </pc:spChg>
        <pc:spChg chg="del">
          <ac:chgData name="Juan Manuel Lopez" userId="S::juanlope@everis.com::efeebc11-78c8-48c0-ad8b-6343ae96f9a4" providerId="AD" clId="Web-{0854B17C-FF22-4F95-920F-FF30760B3471}" dt="2018-12-26T12:30:08.976" v="37"/>
          <ac:spMkLst>
            <pc:docMk/>
            <pc:sldMk cId="1997468399" sldId="260"/>
            <ac:spMk id="212" creationId="{00000000-0000-0000-0000-000000000000}"/>
          </ac:spMkLst>
        </pc:spChg>
        <pc:spChg chg="del">
          <ac:chgData name="Juan Manuel Lopez" userId="S::juanlope@everis.com::efeebc11-78c8-48c0-ad8b-6343ae96f9a4" providerId="AD" clId="Web-{0854B17C-FF22-4F95-920F-FF30760B3471}" dt="2018-12-26T12:30:08.976" v="35"/>
          <ac:spMkLst>
            <pc:docMk/>
            <pc:sldMk cId="1997468399" sldId="260"/>
            <ac:spMk id="219" creationId="{00000000-0000-0000-0000-000000000000}"/>
          </ac:spMkLst>
        </pc:spChg>
        <pc:spChg chg="del">
          <ac:chgData name="Juan Manuel Lopez" userId="S::juanlope@everis.com::efeebc11-78c8-48c0-ad8b-6343ae96f9a4" providerId="AD" clId="Web-{0854B17C-FF22-4F95-920F-FF30760B3471}" dt="2018-12-26T12:30:08.976" v="34"/>
          <ac:spMkLst>
            <pc:docMk/>
            <pc:sldMk cId="1997468399" sldId="260"/>
            <ac:spMk id="220" creationId="{00000000-0000-0000-0000-000000000000}"/>
          </ac:spMkLst>
        </pc:spChg>
        <pc:spChg chg="del">
          <ac:chgData name="Juan Manuel Lopez" userId="S::juanlope@everis.com::efeebc11-78c8-48c0-ad8b-6343ae96f9a4" providerId="AD" clId="Web-{0854B17C-FF22-4F95-920F-FF30760B3471}" dt="2018-12-26T12:30:08.976" v="33"/>
          <ac:spMkLst>
            <pc:docMk/>
            <pc:sldMk cId="1997468399" sldId="260"/>
            <ac:spMk id="223" creationId="{00000000-0000-0000-0000-000000000000}"/>
          </ac:spMkLst>
        </pc:spChg>
        <pc:spChg chg="del">
          <ac:chgData name="Juan Manuel Lopez" userId="S::juanlope@everis.com::efeebc11-78c8-48c0-ad8b-6343ae96f9a4" providerId="AD" clId="Web-{0854B17C-FF22-4F95-920F-FF30760B3471}" dt="2018-12-26T12:30:08.976" v="32"/>
          <ac:spMkLst>
            <pc:docMk/>
            <pc:sldMk cId="1997468399" sldId="260"/>
            <ac:spMk id="224" creationId="{00000000-0000-0000-0000-000000000000}"/>
          </ac:spMkLst>
        </pc:spChg>
        <pc:spChg chg="del">
          <ac:chgData name="Juan Manuel Lopez" userId="S::juanlope@everis.com::efeebc11-78c8-48c0-ad8b-6343ae96f9a4" providerId="AD" clId="Web-{0854B17C-FF22-4F95-920F-FF30760B3471}" dt="2018-12-26T12:30:08.976" v="31"/>
          <ac:spMkLst>
            <pc:docMk/>
            <pc:sldMk cId="1997468399" sldId="260"/>
            <ac:spMk id="225" creationId="{00000000-0000-0000-0000-000000000000}"/>
          </ac:spMkLst>
        </pc:spChg>
        <pc:spChg chg="del">
          <ac:chgData name="Juan Manuel Lopez" userId="S::juanlope@everis.com::efeebc11-78c8-48c0-ad8b-6343ae96f9a4" providerId="AD" clId="Web-{0854B17C-FF22-4F95-920F-FF30760B3471}" dt="2018-12-26T12:30:08.976" v="30"/>
          <ac:spMkLst>
            <pc:docMk/>
            <pc:sldMk cId="1997468399" sldId="260"/>
            <ac:spMk id="229" creationId="{00000000-0000-0000-0000-000000000000}"/>
          </ac:spMkLst>
        </pc:spChg>
        <pc:spChg chg="del">
          <ac:chgData name="Juan Manuel Lopez" userId="S::juanlope@everis.com::efeebc11-78c8-48c0-ad8b-6343ae96f9a4" providerId="AD" clId="Web-{0854B17C-FF22-4F95-920F-FF30760B3471}" dt="2018-12-26T12:30:08.976" v="29"/>
          <ac:spMkLst>
            <pc:docMk/>
            <pc:sldMk cId="1997468399" sldId="260"/>
            <ac:spMk id="230" creationId="{00000000-0000-0000-0000-000000000000}"/>
          </ac:spMkLst>
        </pc:spChg>
        <pc:spChg chg="del">
          <ac:chgData name="Juan Manuel Lopez" userId="S::juanlope@everis.com::efeebc11-78c8-48c0-ad8b-6343ae96f9a4" providerId="AD" clId="Web-{0854B17C-FF22-4F95-920F-FF30760B3471}" dt="2018-12-26T12:30:08.976" v="26"/>
          <ac:spMkLst>
            <pc:docMk/>
            <pc:sldMk cId="1997468399" sldId="260"/>
            <ac:spMk id="233" creationId="{00000000-0000-0000-0000-000000000000}"/>
          </ac:spMkLst>
        </pc:spChg>
        <pc:spChg chg="del">
          <ac:chgData name="Juan Manuel Lopez" userId="S::juanlope@everis.com::efeebc11-78c8-48c0-ad8b-6343ae96f9a4" providerId="AD" clId="Web-{0854B17C-FF22-4F95-920F-FF30760B3471}" dt="2018-12-26T12:30:08.976" v="25"/>
          <ac:spMkLst>
            <pc:docMk/>
            <pc:sldMk cId="1997468399" sldId="260"/>
            <ac:spMk id="234" creationId="{00000000-0000-0000-0000-000000000000}"/>
          </ac:spMkLst>
        </pc:spChg>
        <pc:spChg chg="del">
          <ac:chgData name="Juan Manuel Lopez" userId="S::juanlope@everis.com::efeebc11-78c8-48c0-ad8b-6343ae96f9a4" providerId="AD" clId="Web-{0854B17C-FF22-4F95-920F-FF30760B3471}" dt="2018-12-26T12:30:08.976" v="24"/>
          <ac:spMkLst>
            <pc:docMk/>
            <pc:sldMk cId="1997468399" sldId="260"/>
            <ac:spMk id="235" creationId="{00000000-0000-0000-0000-000000000000}"/>
          </ac:spMkLst>
        </pc:spChg>
        <pc:spChg chg="del">
          <ac:chgData name="Juan Manuel Lopez" userId="S::juanlope@everis.com::efeebc11-78c8-48c0-ad8b-6343ae96f9a4" providerId="AD" clId="Web-{0854B17C-FF22-4F95-920F-FF30760B3471}" dt="2018-12-26T12:30:08.976" v="22"/>
          <ac:spMkLst>
            <pc:docMk/>
            <pc:sldMk cId="1997468399" sldId="260"/>
            <ac:spMk id="237" creationId="{00000000-0000-0000-0000-000000000000}"/>
          </ac:spMkLst>
        </pc:spChg>
        <pc:picChg chg="del">
          <ac:chgData name="Juan Manuel Lopez" userId="S::juanlope@everis.com::efeebc11-78c8-48c0-ad8b-6343ae96f9a4" providerId="AD" clId="Web-{0854B17C-FF22-4F95-920F-FF30760B3471}" dt="2018-12-26T12:30:08.991" v="47"/>
          <ac:picMkLst>
            <pc:docMk/>
            <pc:sldMk cId="1997468399" sldId="260"/>
            <ac:picMk id="199" creationId="{00000000-0000-0000-0000-000000000000}"/>
          </ac:picMkLst>
        </pc:picChg>
        <pc:picChg chg="del">
          <ac:chgData name="Juan Manuel Lopez" userId="S::juanlope@everis.com::efeebc11-78c8-48c0-ad8b-6343ae96f9a4" providerId="AD" clId="Web-{0854B17C-FF22-4F95-920F-FF30760B3471}" dt="2018-12-26T12:30:08.991" v="44"/>
          <ac:picMkLst>
            <pc:docMk/>
            <pc:sldMk cId="1997468399" sldId="260"/>
            <ac:picMk id="205" creationId="{00000000-0000-0000-0000-000000000000}"/>
          </ac:picMkLst>
        </pc:picChg>
        <pc:picChg chg="del">
          <ac:chgData name="Juan Manuel Lopez" userId="S::juanlope@everis.com::efeebc11-78c8-48c0-ad8b-6343ae96f9a4" providerId="AD" clId="Web-{0854B17C-FF22-4F95-920F-FF30760B3471}" dt="2018-12-26T12:30:08.976" v="28"/>
          <ac:picMkLst>
            <pc:docMk/>
            <pc:sldMk cId="1997468399" sldId="260"/>
            <ac:picMk id="231" creationId="{00000000-0000-0000-0000-000000000000}"/>
          </ac:picMkLst>
        </pc:picChg>
        <pc:picChg chg="del">
          <ac:chgData name="Juan Manuel Lopez" userId="S::juanlope@everis.com::efeebc11-78c8-48c0-ad8b-6343ae96f9a4" providerId="AD" clId="Web-{0854B17C-FF22-4F95-920F-FF30760B3471}" dt="2018-12-26T12:30:08.976" v="27"/>
          <ac:picMkLst>
            <pc:docMk/>
            <pc:sldMk cId="1997468399" sldId="260"/>
            <ac:picMk id="232" creationId="{00000000-0000-0000-0000-000000000000}"/>
          </ac:picMkLst>
        </pc:picChg>
        <pc:picChg chg="del">
          <ac:chgData name="Juan Manuel Lopez" userId="S::juanlope@everis.com::efeebc11-78c8-48c0-ad8b-6343ae96f9a4" providerId="AD" clId="Web-{0854B17C-FF22-4F95-920F-FF30760B3471}" dt="2018-12-26T12:30:08.976" v="23"/>
          <ac:picMkLst>
            <pc:docMk/>
            <pc:sldMk cId="1997468399" sldId="260"/>
            <ac:picMk id="236" creationId="{00000000-0000-0000-0000-000000000000}"/>
          </ac:picMkLst>
        </pc:picChg>
        <pc:picChg chg="del">
          <ac:chgData name="Juan Manuel Lopez" userId="S::juanlope@everis.com::efeebc11-78c8-48c0-ad8b-6343ae96f9a4" providerId="AD" clId="Web-{0854B17C-FF22-4F95-920F-FF30760B3471}" dt="2018-12-26T12:30:08.976" v="21"/>
          <ac:picMkLst>
            <pc:docMk/>
            <pc:sldMk cId="1997468399" sldId="260"/>
            <ac:picMk id="238" creationId="{00000000-0000-0000-0000-000000000000}"/>
          </ac:picMkLst>
        </pc:picChg>
        <pc:picChg chg="del">
          <ac:chgData name="Juan Manuel Lopez" userId="S::juanlope@everis.com::efeebc11-78c8-48c0-ad8b-6343ae96f9a4" providerId="AD" clId="Web-{0854B17C-FF22-4F95-920F-FF30760B3471}" dt="2018-12-26T12:30:08.976" v="20"/>
          <ac:picMkLst>
            <pc:docMk/>
            <pc:sldMk cId="1997468399" sldId="260"/>
            <ac:picMk id="239" creationId="{00000000-0000-0000-0000-000000000000}"/>
          </ac:picMkLst>
        </pc:picChg>
      </pc:sldChg>
      <pc:sldChg chg="addSp delSp modSp add del replId">
        <pc:chgData name="Juan Manuel Lopez" userId="S::juanlope@everis.com::efeebc11-78c8-48c0-ad8b-6343ae96f9a4" providerId="AD" clId="Web-{0854B17C-FF22-4F95-920F-FF30760B3471}" dt="2018-12-26T12:35:40.228" v="272"/>
        <pc:sldMkLst>
          <pc:docMk/>
          <pc:sldMk cId="3132035842" sldId="261"/>
        </pc:sldMkLst>
        <pc:spChg chg="add del mod">
          <ac:chgData name="Juan Manuel Lopez" userId="S::juanlope@everis.com::efeebc11-78c8-48c0-ad8b-6343ae96f9a4" providerId="AD" clId="Web-{0854B17C-FF22-4F95-920F-FF30760B3471}" dt="2018-12-26T12:34:44.413" v="190"/>
          <ac:spMkLst>
            <pc:docMk/>
            <pc:sldMk cId="3132035842" sldId="261"/>
            <ac:spMk id="11" creationId="{249CED4E-628E-4A66-A80F-026B0B46DA1B}"/>
          </ac:spMkLst>
        </pc:spChg>
        <pc:spChg chg="add del mod">
          <ac:chgData name="Juan Manuel Lopez" userId="S::juanlope@everis.com::efeebc11-78c8-48c0-ad8b-6343ae96f9a4" providerId="AD" clId="Web-{0854B17C-FF22-4F95-920F-FF30760B3471}" dt="2018-12-26T12:34:44.398" v="189"/>
          <ac:spMkLst>
            <pc:docMk/>
            <pc:sldMk cId="3132035842" sldId="261"/>
            <ac:spMk id="12" creationId="{75730D39-517E-4F4E-8D4E-2BF76F4926E5}"/>
          </ac:spMkLst>
        </pc:spChg>
        <pc:spChg chg="mod">
          <ac:chgData name="Juan Manuel Lopez" userId="S::juanlope@everis.com::efeebc11-78c8-48c0-ad8b-6343ae96f9a4" providerId="AD" clId="Web-{0854B17C-FF22-4F95-920F-FF30760B3471}" dt="2018-12-26T12:34:14.194" v="52" actId="20577"/>
          <ac:spMkLst>
            <pc:docMk/>
            <pc:sldMk cId="3132035842" sldId="261"/>
            <ac:spMk id="15" creationId="{00000000-0000-0000-0000-000000000000}"/>
          </ac:spMkLst>
        </pc:spChg>
        <pc:spChg chg="add del mod">
          <ac:chgData name="Juan Manuel Lopez" userId="S::juanlope@everis.com::efeebc11-78c8-48c0-ad8b-6343ae96f9a4" providerId="AD" clId="Web-{0854B17C-FF22-4F95-920F-FF30760B3471}" dt="2018-12-26T12:34:44.398" v="187"/>
          <ac:spMkLst>
            <pc:docMk/>
            <pc:sldMk cId="3132035842" sldId="261"/>
            <ac:spMk id="16" creationId="{D587D72F-CF58-4C2C-B848-CD0207313270}"/>
          </ac:spMkLst>
        </pc:spChg>
        <pc:spChg chg="add del mod">
          <ac:chgData name="Juan Manuel Lopez" userId="S::juanlope@everis.com::efeebc11-78c8-48c0-ad8b-6343ae96f9a4" providerId="AD" clId="Web-{0854B17C-FF22-4F95-920F-FF30760B3471}" dt="2018-12-26T12:34:44.398" v="186"/>
          <ac:spMkLst>
            <pc:docMk/>
            <pc:sldMk cId="3132035842" sldId="261"/>
            <ac:spMk id="17" creationId="{D5BEDCD2-E0A5-4CBC-B876-A36C3E8423F9}"/>
          </ac:spMkLst>
        </pc:spChg>
        <pc:spChg chg="add del mod">
          <ac:chgData name="Juan Manuel Lopez" userId="S::juanlope@everis.com::efeebc11-78c8-48c0-ad8b-6343ae96f9a4" providerId="AD" clId="Web-{0854B17C-FF22-4F95-920F-FF30760B3471}" dt="2018-12-26T12:34:44.398" v="185"/>
          <ac:spMkLst>
            <pc:docMk/>
            <pc:sldMk cId="3132035842" sldId="261"/>
            <ac:spMk id="18" creationId="{D3D5D11F-ECC8-42E3-BDC7-604F403A78FE}"/>
          </ac:spMkLst>
        </pc:spChg>
        <pc:spChg chg="add del mod">
          <ac:chgData name="Juan Manuel Lopez" userId="S::juanlope@everis.com::efeebc11-78c8-48c0-ad8b-6343ae96f9a4" providerId="AD" clId="Web-{0854B17C-FF22-4F95-920F-FF30760B3471}" dt="2018-12-26T12:34:44.398" v="184"/>
          <ac:spMkLst>
            <pc:docMk/>
            <pc:sldMk cId="3132035842" sldId="261"/>
            <ac:spMk id="19" creationId="{22FD6223-2205-4E65-B53D-58A814A46EDD}"/>
          </ac:spMkLst>
        </pc:spChg>
        <pc:spChg chg="add del mod">
          <ac:chgData name="Juan Manuel Lopez" userId="S::juanlope@everis.com::efeebc11-78c8-48c0-ad8b-6343ae96f9a4" providerId="AD" clId="Web-{0854B17C-FF22-4F95-920F-FF30760B3471}" dt="2018-12-26T12:34:44.398" v="183"/>
          <ac:spMkLst>
            <pc:docMk/>
            <pc:sldMk cId="3132035842" sldId="261"/>
            <ac:spMk id="20" creationId="{8D22C0E3-B768-4469-934F-7766C1AA1542}"/>
          </ac:spMkLst>
        </pc:spChg>
        <pc:spChg chg="add del mod">
          <ac:chgData name="Juan Manuel Lopez" userId="S::juanlope@everis.com::efeebc11-78c8-48c0-ad8b-6343ae96f9a4" providerId="AD" clId="Web-{0854B17C-FF22-4F95-920F-FF30760B3471}" dt="2018-12-26T12:34:44.398" v="182"/>
          <ac:spMkLst>
            <pc:docMk/>
            <pc:sldMk cId="3132035842" sldId="261"/>
            <ac:spMk id="21" creationId="{FBBE5A84-B902-40F9-AAA5-A471B4246C32}"/>
          </ac:spMkLst>
        </pc:spChg>
        <pc:spChg chg="add del mod">
          <ac:chgData name="Juan Manuel Lopez" userId="S::juanlope@everis.com::efeebc11-78c8-48c0-ad8b-6343ae96f9a4" providerId="AD" clId="Web-{0854B17C-FF22-4F95-920F-FF30760B3471}" dt="2018-12-26T12:34:44.398" v="181"/>
          <ac:spMkLst>
            <pc:docMk/>
            <pc:sldMk cId="3132035842" sldId="261"/>
            <ac:spMk id="22" creationId="{DB50682C-B01D-4CBD-9820-AC3B6EFE95F6}"/>
          </ac:spMkLst>
        </pc:spChg>
        <pc:spChg chg="add del mod">
          <ac:chgData name="Juan Manuel Lopez" userId="S::juanlope@everis.com::efeebc11-78c8-48c0-ad8b-6343ae96f9a4" providerId="AD" clId="Web-{0854B17C-FF22-4F95-920F-FF30760B3471}" dt="2018-12-26T12:34:44.398" v="180"/>
          <ac:spMkLst>
            <pc:docMk/>
            <pc:sldMk cId="3132035842" sldId="261"/>
            <ac:spMk id="23" creationId="{05ADAA91-DBF8-4B20-99D1-9E7D536E48AB}"/>
          </ac:spMkLst>
        </pc:spChg>
        <pc:spChg chg="add del mod">
          <ac:chgData name="Juan Manuel Lopez" userId="S::juanlope@everis.com::efeebc11-78c8-48c0-ad8b-6343ae96f9a4" providerId="AD" clId="Web-{0854B17C-FF22-4F95-920F-FF30760B3471}" dt="2018-12-26T12:34:44.398" v="179"/>
          <ac:spMkLst>
            <pc:docMk/>
            <pc:sldMk cId="3132035842" sldId="261"/>
            <ac:spMk id="24" creationId="{79017861-FBA6-44B9-94A0-3AF32918C01A}"/>
          </ac:spMkLst>
        </pc:spChg>
        <pc:spChg chg="add del mod">
          <ac:chgData name="Juan Manuel Lopez" userId="S::juanlope@everis.com::efeebc11-78c8-48c0-ad8b-6343ae96f9a4" providerId="AD" clId="Web-{0854B17C-FF22-4F95-920F-FF30760B3471}" dt="2018-12-26T12:34:44.398" v="178"/>
          <ac:spMkLst>
            <pc:docMk/>
            <pc:sldMk cId="3132035842" sldId="261"/>
            <ac:spMk id="25" creationId="{7BD2DD5C-937F-4519-BEBC-122AAE4A8356}"/>
          </ac:spMkLst>
        </pc:spChg>
        <pc:spChg chg="add del mod">
          <ac:chgData name="Juan Manuel Lopez" userId="S::juanlope@everis.com::efeebc11-78c8-48c0-ad8b-6343ae96f9a4" providerId="AD" clId="Web-{0854B17C-FF22-4F95-920F-FF30760B3471}" dt="2018-12-26T12:34:44.398" v="177"/>
          <ac:spMkLst>
            <pc:docMk/>
            <pc:sldMk cId="3132035842" sldId="261"/>
            <ac:spMk id="26" creationId="{6991BA38-6BD3-46D5-BE01-ACF9EE58593F}"/>
          </ac:spMkLst>
        </pc:spChg>
        <pc:spChg chg="add del mod">
          <ac:chgData name="Juan Manuel Lopez" userId="S::juanlope@everis.com::efeebc11-78c8-48c0-ad8b-6343ae96f9a4" providerId="AD" clId="Web-{0854B17C-FF22-4F95-920F-FF30760B3471}" dt="2018-12-26T12:34:44.398" v="176"/>
          <ac:spMkLst>
            <pc:docMk/>
            <pc:sldMk cId="3132035842" sldId="261"/>
            <ac:spMk id="27" creationId="{749C83E9-F149-4593-93F8-F017B090D902}"/>
          </ac:spMkLst>
        </pc:spChg>
        <pc:spChg chg="add del mod">
          <ac:chgData name="Juan Manuel Lopez" userId="S::juanlope@everis.com::efeebc11-78c8-48c0-ad8b-6343ae96f9a4" providerId="AD" clId="Web-{0854B17C-FF22-4F95-920F-FF30760B3471}" dt="2018-12-26T12:34:44.398" v="175"/>
          <ac:spMkLst>
            <pc:docMk/>
            <pc:sldMk cId="3132035842" sldId="261"/>
            <ac:spMk id="28" creationId="{AE7FE61B-00A0-4165-83D4-A9C5E2ECD43F}"/>
          </ac:spMkLst>
        </pc:spChg>
        <pc:spChg chg="add del mod">
          <ac:chgData name="Juan Manuel Lopez" userId="S::juanlope@everis.com::efeebc11-78c8-48c0-ad8b-6343ae96f9a4" providerId="AD" clId="Web-{0854B17C-FF22-4F95-920F-FF30760B3471}" dt="2018-12-26T12:34:44.398" v="174"/>
          <ac:spMkLst>
            <pc:docMk/>
            <pc:sldMk cId="3132035842" sldId="261"/>
            <ac:spMk id="29" creationId="{9B8ADA94-A21F-41BF-989F-206B3B36A202}"/>
          </ac:spMkLst>
        </pc:spChg>
        <pc:spChg chg="add del mod">
          <ac:chgData name="Juan Manuel Lopez" userId="S::juanlope@everis.com::efeebc11-78c8-48c0-ad8b-6343ae96f9a4" providerId="AD" clId="Web-{0854B17C-FF22-4F95-920F-FF30760B3471}" dt="2018-12-26T12:34:44.398" v="173"/>
          <ac:spMkLst>
            <pc:docMk/>
            <pc:sldMk cId="3132035842" sldId="261"/>
            <ac:spMk id="30" creationId="{B4CC4753-2661-4776-93EA-7102187D6ED4}"/>
          </ac:spMkLst>
        </pc:spChg>
        <pc:spChg chg="add del mod">
          <ac:chgData name="Juan Manuel Lopez" userId="S::juanlope@everis.com::efeebc11-78c8-48c0-ad8b-6343ae96f9a4" providerId="AD" clId="Web-{0854B17C-FF22-4F95-920F-FF30760B3471}" dt="2018-12-26T12:34:44.398" v="172"/>
          <ac:spMkLst>
            <pc:docMk/>
            <pc:sldMk cId="3132035842" sldId="261"/>
            <ac:spMk id="31" creationId="{A2E20052-D7F9-4041-800B-AD677E189050}"/>
          </ac:spMkLst>
        </pc:spChg>
        <pc:spChg chg="add del mod">
          <ac:chgData name="Juan Manuel Lopez" userId="S::juanlope@everis.com::efeebc11-78c8-48c0-ad8b-6343ae96f9a4" providerId="AD" clId="Web-{0854B17C-FF22-4F95-920F-FF30760B3471}" dt="2018-12-26T12:34:44.398" v="171"/>
          <ac:spMkLst>
            <pc:docMk/>
            <pc:sldMk cId="3132035842" sldId="261"/>
            <ac:spMk id="32" creationId="{6B93AF8A-5982-47CB-976A-E64197AD01CC}"/>
          </ac:spMkLst>
        </pc:spChg>
        <pc:spChg chg="add del mod">
          <ac:chgData name="Juan Manuel Lopez" userId="S::juanlope@everis.com::efeebc11-78c8-48c0-ad8b-6343ae96f9a4" providerId="AD" clId="Web-{0854B17C-FF22-4F95-920F-FF30760B3471}" dt="2018-12-26T12:34:44.398" v="170"/>
          <ac:spMkLst>
            <pc:docMk/>
            <pc:sldMk cId="3132035842" sldId="261"/>
            <ac:spMk id="33" creationId="{2C97E083-7157-445F-87C2-0867E5943BAF}"/>
          </ac:spMkLst>
        </pc:spChg>
        <pc:spChg chg="add del mod">
          <ac:chgData name="Juan Manuel Lopez" userId="S::juanlope@everis.com::efeebc11-78c8-48c0-ad8b-6343ae96f9a4" providerId="AD" clId="Web-{0854B17C-FF22-4F95-920F-FF30760B3471}" dt="2018-12-26T12:34:44.398" v="169"/>
          <ac:spMkLst>
            <pc:docMk/>
            <pc:sldMk cId="3132035842" sldId="261"/>
            <ac:spMk id="34" creationId="{AA705DE6-C9CF-432E-BDE9-2572C2AD8829}"/>
          </ac:spMkLst>
        </pc:spChg>
        <pc:spChg chg="add del mod">
          <ac:chgData name="Juan Manuel Lopez" userId="S::juanlope@everis.com::efeebc11-78c8-48c0-ad8b-6343ae96f9a4" providerId="AD" clId="Web-{0854B17C-FF22-4F95-920F-FF30760B3471}" dt="2018-12-26T12:34:44.398" v="168"/>
          <ac:spMkLst>
            <pc:docMk/>
            <pc:sldMk cId="3132035842" sldId="261"/>
            <ac:spMk id="35" creationId="{B38D93B6-0F77-49C8-AA95-2098153EF06B}"/>
          </ac:spMkLst>
        </pc:spChg>
        <pc:spChg chg="add del mod">
          <ac:chgData name="Juan Manuel Lopez" userId="S::juanlope@everis.com::efeebc11-78c8-48c0-ad8b-6343ae96f9a4" providerId="AD" clId="Web-{0854B17C-FF22-4F95-920F-FF30760B3471}" dt="2018-12-26T12:34:44.398" v="167"/>
          <ac:spMkLst>
            <pc:docMk/>
            <pc:sldMk cId="3132035842" sldId="261"/>
            <ac:spMk id="36" creationId="{76EC2650-3D07-4246-8F1A-92EEC70C0E1B}"/>
          </ac:spMkLst>
        </pc:spChg>
        <pc:spChg chg="add del mod">
          <ac:chgData name="Juan Manuel Lopez" userId="S::juanlope@everis.com::efeebc11-78c8-48c0-ad8b-6343ae96f9a4" providerId="AD" clId="Web-{0854B17C-FF22-4F95-920F-FF30760B3471}" dt="2018-12-26T12:34:44.398" v="166"/>
          <ac:spMkLst>
            <pc:docMk/>
            <pc:sldMk cId="3132035842" sldId="261"/>
            <ac:spMk id="37" creationId="{40880ED2-412B-42DA-9DAA-76D78B56B763}"/>
          </ac:spMkLst>
        </pc:spChg>
        <pc:spChg chg="add del mod">
          <ac:chgData name="Juan Manuel Lopez" userId="S::juanlope@everis.com::efeebc11-78c8-48c0-ad8b-6343ae96f9a4" providerId="AD" clId="Web-{0854B17C-FF22-4F95-920F-FF30760B3471}" dt="2018-12-26T12:34:44.398" v="165"/>
          <ac:spMkLst>
            <pc:docMk/>
            <pc:sldMk cId="3132035842" sldId="261"/>
            <ac:spMk id="38" creationId="{72C2648D-B3CE-4096-9DA4-DE96B2137526}"/>
          </ac:spMkLst>
        </pc:spChg>
        <pc:spChg chg="add del mod">
          <ac:chgData name="Juan Manuel Lopez" userId="S::juanlope@everis.com::efeebc11-78c8-48c0-ad8b-6343ae96f9a4" providerId="AD" clId="Web-{0854B17C-FF22-4F95-920F-FF30760B3471}" dt="2018-12-26T12:34:44.398" v="164"/>
          <ac:spMkLst>
            <pc:docMk/>
            <pc:sldMk cId="3132035842" sldId="261"/>
            <ac:spMk id="39" creationId="{2FE5AC47-96CD-4D97-99A9-590292AFCA55}"/>
          </ac:spMkLst>
        </pc:spChg>
        <pc:spChg chg="add del mod">
          <ac:chgData name="Juan Manuel Lopez" userId="S::juanlope@everis.com::efeebc11-78c8-48c0-ad8b-6343ae96f9a4" providerId="AD" clId="Web-{0854B17C-FF22-4F95-920F-FF30760B3471}" dt="2018-12-26T12:34:44.398" v="163"/>
          <ac:spMkLst>
            <pc:docMk/>
            <pc:sldMk cId="3132035842" sldId="261"/>
            <ac:spMk id="40" creationId="{9861208D-93C3-40AE-85F2-21E75DA94FB6}"/>
          </ac:spMkLst>
        </pc:spChg>
        <pc:spChg chg="add del mod">
          <ac:chgData name="Juan Manuel Lopez" userId="S::juanlope@everis.com::efeebc11-78c8-48c0-ad8b-6343ae96f9a4" providerId="AD" clId="Web-{0854B17C-FF22-4F95-920F-FF30760B3471}" dt="2018-12-26T12:34:44.398" v="162"/>
          <ac:spMkLst>
            <pc:docMk/>
            <pc:sldMk cId="3132035842" sldId="261"/>
            <ac:spMk id="41" creationId="{120FDAA2-C898-4F53-B845-867E5592F0CA}"/>
          </ac:spMkLst>
        </pc:spChg>
        <pc:spChg chg="add del mod">
          <ac:chgData name="Juan Manuel Lopez" userId="S::juanlope@everis.com::efeebc11-78c8-48c0-ad8b-6343ae96f9a4" providerId="AD" clId="Web-{0854B17C-FF22-4F95-920F-FF30760B3471}" dt="2018-12-26T12:34:44.398" v="161"/>
          <ac:spMkLst>
            <pc:docMk/>
            <pc:sldMk cId="3132035842" sldId="261"/>
            <ac:spMk id="42" creationId="{967EA5AC-7245-4C4D-8AAB-285D3CA9AC5C}"/>
          </ac:spMkLst>
        </pc:spChg>
        <pc:spChg chg="add del mod">
          <ac:chgData name="Juan Manuel Lopez" userId="S::juanlope@everis.com::efeebc11-78c8-48c0-ad8b-6343ae96f9a4" providerId="AD" clId="Web-{0854B17C-FF22-4F95-920F-FF30760B3471}" dt="2018-12-26T12:34:44.398" v="158"/>
          <ac:spMkLst>
            <pc:docMk/>
            <pc:sldMk cId="3132035842" sldId="261"/>
            <ac:spMk id="45" creationId="{C443A96C-D3AE-452C-8DA5-D4C79A264389}"/>
          </ac:spMkLst>
        </pc:spChg>
        <pc:spChg chg="add del mod">
          <ac:chgData name="Juan Manuel Lopez" userId="S::juanlope@everis.com::efeebc11-78c8-48c0-ad8b-6343ae96f9a4" providerId="AD" clId="Web-{0854B17C-FF22-4F95-920F-FF30760B3471}" dt="2018-12-26T12:34:44.398" v="156"/>
          <ac:spMkLst>
            <pc:docMk/>
            <pc:sldMk cId="3132035842" sldId="261"/>
            <ac:spMk id="47" creationId="{5811B965-D135-49E0-A223-E03FF69DCBB8}"/>
          </ac:spMkLst>
        </pc:spChg>
        <pc:spChg chg="add del mod">
          <ac:chgData name="Juan Manuel Lopez" userId="S::juanlope@everis.com::efeebc11-78c8-48c0-ad8b-6343ae96f9a4" providerId="AD" clId="Web-{0854B17C-FF22-4F95-920F-FF30760B3471}" dt="2018-12-26T12:34:44.398" v="154"/>
          <ac:spMkLst>
            <pc:docMk/>
            <pc:sldMk cId="3132035842" sldId="261"/>
            <ac:spMk id="49" creationId="{419C297B-7B3E-4F17-B000-F41189BB52F0}"/>
          </ac:spMkLst>
        </pc:spChg>
        <pc:spChg chg="add del mod">
          <ac:chgData name="Juan Manuel Lopez" userId="S::juanlope@everis.com::efeebc11-78c8-48c0-ad8b-6343ae96f9a4" providerId="AD" clId="Web-{0854B17C-FF22-4F95-920F-FF30760B3471}" dt="2018-12-26T12:34:44.398" v="153"/>
          <ac:spMkLst>
            <pc:docMk/>
            <pc:sldMk cId="3132035842" sldId="261"/>
            <ac:spMk id="50" creationId="{2B6508A4-254F-4FCA-810E-B8CFB1D02933}"/>
          </ac:spMkLst>
        </pc:spChg>
        <pc:spChg chg="add del mod">
          <ac:chgData name="Juan Manuel Lopez" userId="S::juanlope@everis.com::efeebc11-78c8-48c0-ad8b-6343ae96f9a4" providerId="AD" clId="Web-{0854B17C-FF22-4F95-920F-FF30760B3471}" dt="2018-12-26T12:34:44.398" v="152"/>
          <ac:spMkLst>
            <pc:docMk/>
            <pc:sldMk cId="3132035842" sldId="261"/>
            <ac:spMk id="51" creationId="{237D51E5-16B6-4A28-8DC1-BCBB41653F1F}"/>
          </ac:spMkLst>
        </pc:spChg>
        <pc:spChg chg="add del mod">
          <ac:chgData name="Juan Manuel Lopez" userId="S::juanlope@everis.com::efeebc11-78c8-48c0-ad8b-6343ae96f9a4" providerId="AD" clId="Web-{0854B17C-FF22-4F95-920F-FF30760B3471}" dt="2018-12-26T12:34:44.398" v="151"/>
          <ac:spMkLst>
            <pc:docMk/>
            <pc:sldMk cId="3132035842" sldId="261"/>
            <ac:spMk id="52" creationId="{9E2DF3BA-F58C-4272-8E35-F317806A3645}"/>
          </ac:spMkLst>
        </pc:spChg>
        <pc:spChg chg="add del mod">
          <ac:chgData name="Juan Manuel Lopez" userId="S::juanlope@everis.com::efeebc11-78c8-48c0-ad8b-6343ae96f9a4" providerId="AD" clId="Web-{0854B17C-FF22-4F95-920F-FF30760B3471}" dt="2018-12-26T12:34:44.398" v="150"/>
          <ac:spMkLst>
            <pc:docMk/>
            <pc:sldMk cId="3132035842" sldId="261"/>
            <ac:spMk id="53" creationId="{8E1BCFD8-4183-4930-8B22-4D49A6BB734B}"/>
          </ac:spMkLst>
        </pc:spChg>
        <pc:spChg chg="add del mod">
          <ac:chgData name="Juan Manuel Lopez" userId="S::juanlope@everis.com::efeebc11-78c8-48c0-ad8b-6343ae96f9a4" providerId="AD" clId="Web-{0854B17C-FF22-4F95-920F-FF30760B3471}" dt="2018-12-26T12:34:44.398" v="149"/>
          <ac:spMkLst>
            <pc:docMk/>
            <pc:sldMk cId="3132035842" sldId="261"/>
            <ac:spMk id="54" creationId="{068A3ADA-68BD-4132-A595-18C91BB2E640}"/>
          </ac:spMkLst>
        </pc:spChg>
        <pc:spChg chg="add del mod">
          <ac:chgData name="Juan Manuel Lopez" userId="S::juanlope@everis.com::efeebc11-78c8-48c0-ad8b-6343ae96f9a4" providerId="AD" clId="Web-{0854B17C-FF22-4F95-920F-FF30760B3471}" dt="2018-12-26T12:34:44.398" v="148"/>
          <ac:spMkLst>
            <pc:docMk/>
            <pc:sldMk cId="3132035842" sldId="261"/>
            <ac:spMk id="55" creationId="{3864B515-7FAD-4B25-8704-FAA6E8AF0961}"/>
          </ac:spMkLst>
        </pc:spChg>
        <pc:spChg chg="add del mod">
          <ac:chgData name="Juan Manuel Lopez" userId="S::juanlope@everis.com::efeebc11-78c8-48c0-ad8b-6343ae96f9a4" providerId="AD" clId="Web-{0854B17C-FF22-4F95-920F-FF30760B3471}" dt="2018-12-26T12:34:44.398" v="147"/>
          <ac:spMkLst>
            <pc:docMk/>
            <pc:sldMk cId="3132035842" sldId="261"/>
            <ac:spMk id="56" creationId="{B5A236FB-4C16-4B1D-8C25-F523B75ED102}"/>
          </ac:spMkLst>
        </pc:spChg>
        <pc:spChg chg="add del mod">
          <ac:chgData name="Juan Manuel Lopez" userId="S::juanlope@everis.com::efeebc11-78c8-48c0-ad8b-6343ae96f9a4" providerId="AD" clId="Web-{0854B17C-FF22-4F95-920F-FF30760B3471}" dt="2018-12-26T12:34:44.382" v="145"/>
          <ac:spMkLst>
            <pc:docMk/>
            <pc:sldMk cId="3132035842" sldId="261"/>
            <ac:spMk id="58" creationId="{909FEB59-E044-4052-8DF3-761CBE736830}"/>
          </ac:spMkLst>
        </pc:spChg>
        <pc:spChg chg="add del mod">
          <ac:chgData name="Juan Manuel Lopez" userId="S::juanlope@everis.com::efeebc11-78c8-48c0-ad8b-6343ae96f9a4" providerId="AD" clId="Web-{0854B17C-FF22-4F95-920F-FF30760B3471}" dt="2018-12-26T12:34:44.382" v="143"/>
          <ac:spMkLst>
            <pc:docMk/>
            <pc:sldMk cId="3132035842" sldId="261"/>
            <ac:spMk id="60" creationId="{5C80AFB5-CAE9-4303-A1CE-147E4ACCC591}"/>
          </ac:spMkLst>
        </pc:spChg>
        <pc:spChg chg="add del mod">
          <ac:chgData name="Juan Manuel Lopez" userId="S::juanlope@everis.com::efeebc11-78c8-48c0-ad8b-6343ae96f9a4" providerId="AD" clId="Web-{0854B17C-FF22-4F95-920F-FF30760B3471}" dt="2018-12-26T12:34:44.382" v="142"/>
          <ac:spMkLst>
            <pc:docMk/>
            <pc:sldMk cId="3132035842" sldId="261"/>
            <ac:spMk id="61" creationId="{A6343EAD-4A43-49B5-8A21-C2AF71CBEF9F}"/>
          </ac:spMkLst>
        </pc:spChg>
        <pc:spChg chg="add del mod">
          <ac:chgData name="Juan Manuel Lopez" userId="S::juanlope@everis.com::efeebc11-78c8-48c0-ad8b-6343ae96f9a4" providerId="AD" clId="Web-{0854B17C-FF22-4F95-920F-FF30760B3471}" dt="2018-12-26T12:34:44.382" v="141"/>
          <ac:spMkLst>
            <pc:docMk/>
            <pc:sldMk cId="3132035842" sldId="261"/>
            <ac:spMk id="62" creationId="{2F6868B3-B04F-4AE5-83B9-E0FAC0B0B217}"/>
          </ac:spMkLst>
        </pc:spChg>
        <pc:spChg chg="add del mod">
          <ac:chgData name="Juan Manuel Lopez" userId="S::juanlope@everis.com::efeebc11-78c8-48c0-ad8b-6343ae96f9a4" providerId="AD" clId="Web-{0854B17C-FF22-4F95-920F-FF30760B3471}" dt="2018-12-26T12:34:44.382" v="140"/>
          <ac:spMkLst>
            <pc:docMk/>
            <pc:sldMk cId="3132035842" sldId="261"/>
            <ac:spMk id="63" creationId="{62C2745A-3D39-409D-AADF-C3A1DED7ADFB}"/>
          </ac:spMkLst>
        </pc:spChg>
        <pc:spChg chg="add del mod">
          <ac:chgData name="Juan Manuel Lopez" userId="S::juanlope@everis.com::efeebc11-78c8-48c0-ad8b-6343ae96f9a4" providerId="AD" clId="Web-{0854B17C-FF22-4F95-920F-FF30760B3471}" dt="2018-12-26T12:34:44.382" v="139"/>
          <ac:spMkLst>
            <pc:docMk/>
            <pc:sldMk cId="3132035842" sldId="261"/>
            <ac:spMk id="64" creationId="{3F470FC8-1B14-44BA-B251-37E550322222}"/>
          </ac:spMkLst>
        </pc:spChg>
        <pc:spChg chg="add del mod">
          <ac:chgData name="Juan Manuel Lopez" userId="S::juanlope@everis.com::efeebc11-78c8-48c0-ad8b-6343ae96f9a4" providerId="AD" clId="Web-{0854B17C-FF22-4F95-920F-FF30760B3471}" dt="2018-12-26T12:34:44.382" v="138"/>
          <ac:spMkLst>
            <pc:docMk/>
            <pc:sldMk cId="3132035842" sldId="261"/>
            <ac:spMk id="65" creationId="{26AC1859-1F3A-45E6-B9AB-BBA3ED93E0C3}"/>
          </ac:spMkLst>
        </pc:spChg>
        <pc:spChg chg="add del mod">
          <ac:chgData name="Juan Manuel Lopez" userId="S::juanlope@everis.com::efeebc11-78c8-48c0-ad8b-6343ae96f9a4" providerId="AD" clId="Web-{0854B17C-FF22-4F95-920F-FF30760B3471}" dt="2018-12-26T12:34:44.382" v="137"/>
          <ac:spMkLst>
            <pc:docMk/>
            <pc:sldMk cId="3132035842" sldId="261"/>
            <ac:spMk id="66" creationId="{EE8184BE-EE57-4579-A35A-1CF1EBE2D7BE}"/>
          </ac:spMkLst>
        </pc:spChg>
        <pc:spChg chg="add del mod">
          <ac:chgData name="Juan Manuel Lopez" userId="S::juanlope@everis.com::efeebc11-78c8-48c0-ad8b-6343ae96f9a4" providerId="AD" clId="Web-{0854B17C-FF22-4F95-920F-FF30760B3471}" dt="2018-12-26T12:34:44.382" v="136"/>
          <ac:spMkLst>
            <pc:docMk/>
            <pc:sldMk cId="3132035842" sldId="261"/>
            <ac:spMk id="67" creationId="{F323CC05-2BFD-4285-A0AC-11AC8AFB8C4E}"/>
          </ac:spMkLst>
        </pc:spChg>
        <pc:spChg chg="add del mod">
          <ac:chgData name="Juan Manuel Lopez" userId="S::juanlope@everis.com::efeebc11-78c8-48c0-ad8b-6343ae96f9a4" providerId="AD" clId="Web-{0854B17C-FF22-4F95-920F-FF30760B3471}" dt="2018-12-26T12:34:44.382" v="135"/>
          <ac:spMkLst>
            <pc:docMk/>
            <pc:sldMk cId="3132035842" sldId="261"/>
            <ac:spMk id="68" creationId="{41875DB4-269B-458D-B9FC-754A121382AF}"/>
          </ac:spMkLst>
        </pc:spChg>
        <pc:spChg chg="add del mod">
          <ac:chgData name="Juan Manuel Lopez" userId="S::juanlope@everis.com::efeebc11-78c8-48c0-ad8b-6343ae96f9a4" providerId="AD" clId="Web-{0854B17C-FF22-4F95-920F-FF30760B3471}" dt="2018-12-26T12:34:44.382" v="134"/>
          <ac:spMkLst>
            <pc:docMk/>
            <pc:sldMk cId="3132035842" sldId="261"/>
            <ac:spMk id="69" creationId="{CD644F11-1485-4868-9369-3F3FA5C0BEDC}"/>
          </ac:spMkLst>
        </pc:spChg>
        <pc:spChg chg="add del mod">
          <ac:chgData name="Juan Manuel Lopez" userId="S::juanlope@everis.com::efeebc11-78c8-48c0-ad8b-6343ae96f9a4" providerId="AD" clId="Web-{0854B17C-FF22-4F95-920F-FF30760B3471}" dt="2018-12-26T12:34:44.382" v="133"/>
          <ac:spMkLst>
            <pc:docMk/>
            <pc:sldMk cId="3132035842" sldId="261"/>
            <ac:spMk id="70" creationId="{E2C9A599-0289-4501-A378-C6E6B7BDB359}"/>
          </ac:spMkLst>
        </pc:spChg>
        <pc:spChg chg="add del mod">
          <ac:chgData name="Juan Manuel Lopez" userId="S::juanlope@everis.com::efeebc11-78c8-48c0-ad8b-6343ae96f9a4" providerId="AD" clId="Web-{0854B17C-FF22-4F95-920F-FF30760B3471}" dt="2018-12-26T12:34:44.382" v="132"/>
          <ac:spMkLst>
            <pc:docMk/>
            <pc:sldMk cId="3132035842" sldId="261"/>
            <ac:spMk id="71" creationId="{2AA4808F-9D87-4761-B981-CFA9702FE12A}"/>
          </ac:spMkLst>
        </pc:spChg>
        <pc:spChg chg="add del mod">
          <ac:chgData name="Juan Manuel Lopez" userId="S::juanlope@everis.com::efeebc11-78c8-48c0-ad8b-6343ae96f9a4" providerId="AD" clId="Web-{0854B17C-FF22-4F95-920F-FF30760B3471}" dt="2018-12-26T12:34:44.382" v="131"/>
          <ac:spMkLst>
            <pc:docMk/>
            <pc:sldMk cId="3132035842" sldId="261"/>
            <ac:spMk id="72" creationId="{8039037D-02DD-47AE-BB65-98772B94314F}"/>
          </ac:spMkLst>
        </pc:spChg>
        <pc:spChg chg="add del mod">
          <ac:chgData name="Juan Manuel Lopez" userId="S::juanlope@everis.com::efeebc11-78c8-48c0-ad8b-6343ae96f9a4" providerId="AD" clId="Web-{0854B17C-FF22-4F95-920F-FF30760B3471}" dt="2018-12-26T12:34:44.382" v="130"/>
          <ac:spMkLst>
            <pc:docMk/>
            <pc:sldMk cId="3132035842" sldId="261"/>
            <ac:spMk id="73" creationId="{E88CA9A7-80F8-4FE6-99C5-657E73D0181F}"/>
          </ac:spMkLst>
        </pc:spChg>
        <pc:spChg chg="add del mod">
          <ac:chgData name="Juan Manuel Lopez" userId="S::juanlope@everis.com::efeebc11-78c8-48c0-ad8b-6343ae96f9a4" providerId="AD" clId="Web-{0854B17C-FF22-4F95-920F-FF30760B3471}" dt="2018-12-26T12:34:44.382" v="129"/>
          <ac:spMkLst>
            <pc:docMk/>
            <pc:sldMk cId="3132035842" sldId="261"/>
            <ac:spMk id="74" creationId="{246776BA-8103-4706-A031-45B338D3DEE8}"/>
          </ac:spMkLst>
        </pc:spChg>
        <pc:spChg chg="add del mod">
          <ac:chgData name="Juan Manuel Lopez" userId="S::juanlope@everis.com::efeebc11-78c8-48c0-ad8b-6343ae96f9a4" providerId="AD" clId="Web-{0854B17C-FF22-4F95-920F-FF30760B3471}" dt="2018-12-26T12:34:44.382" v="127"/>
          <ac:spMkLst>
            <pc:docMk/>
            <pc:sldMk cId="3132035842" sldId="261"/>
            <ac:spMk id="76" creationId="{68D423E5-93E4-42DA-93E1-D985F53BBC67}"/>
          </ac:spMkLst>
        </pc:spChg>
        <pc:spChg chg="add">
          <ac:chgData name="Juan Manuel Lopez" userId="S::juanlope@everis.com::efeebc11-78c8-48c0-ad8b-6343ae96f9a4" providerId="AD" clId="Web-{0854B17C-FF22-4F95-920F-FF30760B3471}" dt="2018-12-26T12:34:17.866" v="53"/>
          <ac:spMkLst>
            <pc:docMk/>
            <pc:sldMk cId="3132035842" sldId="261"/>
            <ac:spMk id="78" creationId="{A249F2B6-A5C7-439E-9275-57287F32A2D1}"/>
          </ac:spMkLst>
        </pc:spChg>
        <pc:spChg chg="add">
          <ac:chgData name="Juan Manuel Lopez" userId="S::juanlope@everis.com::efeebc11-78c8-48c0-ad8b-6343ae96f9a4" providerId="AD" clId="Web-{0854B17C-FF22-4F95-920F-FF30760B3471}" dt="2018-12-26T12:34:17.866" v="53"/>
          <ac:spMkLst>
            <pc:docMk/>
            <pc:sldMk cId="3132035842" sldId="261"/>
            <ac:spMk id="79" creationId="{D5BA83ED-F8C2-4498-9617-983D233F00BF}"/>
          </ac:spMkLst>
        </pc:spChg>
        <pc:spChg chg="add">
          <ac:chgData name="Juan Manuel Lopez" userId="S::juanlope@everis.com::efeebc11-78c8-48c0-ad8b-6343ae96f9a4" providerId="AD" clId="Web-{0854B17C-FF22-4F95-920F-FF30760B3471}" dt="2018-12-26T12:34:17.866" v="53"/>
          <ac:spMkLst>
            <pc:docMk/>
            <pc:sldMk cId="3132035842" sldId="261"/>
            <ac:spMk id="80" creationId="{3DE5BA20-65F9-4422-83F7-3D5602F13565}"/>
          </ac:spMkLst>
        </pc:spChg>
        <pc:spChg chg="add">
          <ac:chgData name="Juan Manuel Lopez" userId="S::juanlope@everis.com::efeebc11-78c8-48c0-ad8b-6343ae96f9a4" providerId="AD" clId="Web-{0854B17C-FF22-4F95-920F-FF30760B3471}" dt="2018-12-26T12:34:17.866" v="53"/>
          <ac:spMkLst>
            <pc:docMk/>
            <pc:sldMk cId="3132035842" sldId="261"/>
            <ac:spMk id="81" creationId="{C3EE2DA7-B12A-4BCF-9594-34CB9BAA20A1}"/>
          </ac:spMkLst>
        </pc:spChg>
        <pc:spChg chg="add">
          <ac:chgData name="Juan Manuel Lopez" userId="S::juanlope@everis.com::efeebc11-78c8-48c0-ad8b-6343ae96f9a4" providerId="AD" clId="Web-{0854B17C-FF22-4F95-920F-FF30760B3471}" dt="2018-12-26T12:34:17.866" v="53"/>
          <ac:spMkLst>
            <pc:docMk/>
            <pc:sldMk cId="3132035842" sldId="261"/>
            <ac:spMk id="82" creationId="{828E7E9F-384B-47A8-BCF8-F74BBBA9CFB6}"/>
          </ac:spMkLst>
        </pc:spChg>
        <pc:spChg chg="add">
          <ac:chgData name="Juan Manuel Lopez" userId="S::juanlope@everis.com::efeebc11-78c8-48c0-ad8b-6343ae96f9a4" providerId="AD" clId="Web-{0854B17C-FF22-4F95-920F-FF30760B3471}" dt="2018-12-26T12:34:17.866" v="53"/>
          <ac:spMkLst>
            <pc:docMk/>
            <pc:sldMk cId="3132035842" sldId="261"/>
            <ac:spMk id="83" creationId="{9042E920-62C3-4570-96A1-5D5AB0582C1D}"/>
          </ac:spMkLst>
        </pc:spChg>
        <pc:spChg chg="add">
          <ac:chgData name="Juan Manuel Lopez" userId="S::juanlope@everis.com::efeebc11-78c8-48c0-ad8b-6343ae96f9a4" providerId="AD" clId="Web-{0854B17C-FF22-4F95-920F-FF30760B3471}" dt="2018-12-26T12:34:17.866" v="53"/>
          <ac:spMkLst>
            <pc:docMk/>
            <pc:sldMk cId="3132035842" sldId="261"/>
            <ac:spMk id="84" creationId="{FADB4F27-AF00-4D97-8756-0353B72E5CFB}"/>
          </ac:spMkLst>
        </pc:spChg>
        <pc:spChg chg="add">
          <ac:chgData name="Juan Manuel Lopez" userId="S::juanlope@everis.com::efeebc11-78c8-48c0-ad8b-6343ae96f9a4" providerId="AD" clId="Web-{0854B17C-FF22-4F95-920F-FF30760B3471}" dt="2018-12-26T12:34:17.866" v="53"/>
          <ac:spMkLst>
            <pc:docMk/>
            <pc:sldMk cId="3132035842" sldId="261"/>
            <ac:spMk id="85" creationId="{7C1F3F68-820B-44B2-A3B5-9DA0B009F9BB}"/>
          </ac:spMkLst>
        </pc:spChg>
        <pc:spChg chg="add">
          <ac:chgData name="Juan Manuel Lopez" userId="S::juanlope@everis.com::efeebc11-78c8-48c0-ad8b-6343ae96f9a4" providerId="AD" clId="Web-{0854B17C-FF22-4F95-920F-FF30760B3471}" dt="2018-12-26T12:34:17.866" v="53"/>
          <ac:spMkLst>
            <pc:docMk/>
            <pc:sldMk cId="3132035842" sldId="261"/>
            <ac:spMk id="86" creationId="{E4340A0D-50E9-4BA3-B337-7795CB09080F}"/>
          </ac:spMkLst>
        </pc:spChg>
        <pc:spChg chg="add">
          <ac:chgData name="Juan Manuel Lopez" userId="S::juanlope@everis.com::efeebc11-78c8-48c0-ad8b-6343ae96f9a4" providerId="AD" clId="Web-{0854B17C-FF22-4F95-920F-FF30760B3471}" dt="2018-12-26T12:34:17.866" v="53"/>
          <ac:spMkLst>
            <pc:docMk/>
            <pc:sldMk cId="3132035842" sldId="261"/>
            <ac:spMk id="87" creationId="{DD9B1B73-9183-4917-87D9-A200051D15F1}"/>
          </ac:spMkLst>
        </pc:spChg>
        <pc:spChg chg="add">
          <ac:chgData name="Juan Manuel Lopez" userId="S::juanlope@everis.com::efeebc11-78c8-48c0-ad8b-6343ae96f9a4" providerId="AD" clId="Web-{0854B17C-FF22-4F95-920F-FF30760B3471}" dt="2018-12-26T12:34:17.866" v="53"/>
          <ac:spMkLst>
            <pc:docMk/>
            <pc:sldMk cId="3132035842" sldId="261"/>
            <ac:spMk id="88" creationId="{BFE209B3-3847-4FC0-A514-141484F45FCE}"/>
          </ac:spMkLst>
        </pc:spChg>
        <pc:spChg chg="add">
          <ac:chgData name="Juan Manuel Lopez" userId="S::juanlope@everis.com::efeebc11-78c8-48c0-ad8b-6343ae96f9a4" providerId="AD" clId="Web-{0854B17C-FF22-4F95-920F-FF30760B3471}" dt="2018-12-26T12:34:17.866" v="53"/>
          <ac:spMkLst>
            <pc:docMk/>
            <pc:sldMk cId="3132035842" sldId="261"/>
            <ac:spMk id="89" creationId="{74E51C38-FBBF-426E-87BA-B70E7B517373}"/>
          </ac:spMkLst>
        </pc:spChg>
        <pc:spChg chg="add">
          <ac:chgData name="Juan Manuel Lopez" userId="S::juanlope@everis.com::efeebc11-78c8-48c0-ad8b-6343ae96f9a4" providerId="AD" clId="Web-{0854B17C-FF22-4F95-920F-FF30760B3471}" dt="2018-12-26T12:34:17.866" v="53"/>
          <ac:spMkLst>
            <pc:docMk/>
            <pc:sldMk cId="3132035842" sldId="261"/>
            <ac:spMk id="90" creationId="{877598C5-C242-4FCA-BD91-66ADF760F56C}"/>
          </ac:spMkLst>
        </pc:spChg>
        <pc:spChg chg="add">
          <ac:chgData name="Juan Manuel Lopez" userId="S::juanlope@everis.com::efeebc11-78c8-48c0-ad8b-6343ae96f9a4" providerId="AD" clId="Web-{0854B17C-FF22-4F95-920F-FF30760B3471}" dt="2018-12-26T12:34:17.866" v="53"/>
          <ac:spMkLst>
            <pc:docMk/>
            <pc:sldMk cId="3132035842" sldId="261"/>
            <ac:spMk id="91" creationId="{743933A7-BA6A-4BAC-8930-524D15BBF193}"/>
          </ac:spMkLst>
        </pc:spChg>
        <pc:spChg chg="add mod">
          <ac:chgData name="Juan Manuel Lopez" userId="S::juanlope@everis.com::efeebc11-78c8-48c0-ad8b-6343ae96f9a4" providerId="AD" clId="Web-{0854B17C-FF22-4F95-920F-FF30760B3471}" dt="2018-12-26T12:35:05.539" v="206" actId="1076"/>
          <ac:spMkLst>
            <pc:docMk/>
            <pc:sldMk cId="3132035842" sldId="261"/>
            <ac:spMk id="99" creationId="{249CED4E-628E-4A66-A80F-026B0B46DA1B}"/>
          </ac:spMkLst>
        </pc:spChg>
        <pc:spChg chg="add mod">
          <ac:chgData name="Juan Manuel Lopez" userId="S::juanlope@everis.com::efeebc11-78c8-48c0-ad8b-6343ae96f9a4" providerId="AD" clId="Web-{0854B17C-FF22-4F95-920F-FF30760B3471}" dt="2018-12-26T12:35:05.555" v="207" actId="1076"/>
          <ac:spMkLst>
            <pc:docMk/>
            <pc:sldMk cId="3132035842" sldId="261"/>
            <ac:spMk id="100" creationId="{75730D39-517E-4F4E-8D4E-2BF76F4926E5}"/>
          </ac:spMkLst>
        </pc:spChg>
        <pc:spChg chg="add mod">
          <ac:chgData name="Juan Manuel Lopez" userId="S::juanlope@everis.com::efeebc11-78c8-48c0-ad8b-6343ae96f9a4" providerId="AD" clId="Web-{0854B17C-FF22-4F95-920F-FF30760B3471}" dt="2018-12-26T12:35:05.570" v="209" actId="1076"/>
          <ac:spMkLst>
            <pc:docMk/>
            <pc:sldMk cId="3132035842" sldId="261"/>
            <ac:spMk id="102" creationId="{D587D72F-CF58-4C2C-B848-CD0207313270}"/>
          </ac:spMkLst>
        </pc:spChg>
        <pc:spChg chg="add mod">
          <ac:chgData name="Juan Manuel Lopez" userId="S::juanlope@everis.com::efeebc11-78c8-48c0-ad8b-6343ae96f9a4" providerId="AD" clId="Web-{0854B17C-FF22-4F95-920F-FF30760B3471}" dt="2018-12-26T12:35:05.586" v="210" actId="1076"/>
          <ac:spMkLst>
            <pc:docMk/>
            <pc:sldMk cId="3132035842" sldId="261"/>
            <ac:spMk id="103" creationId="{D5BEDCD2-E0A5-4CBC-B876-A36C3E8423F9}"/>
          </ac:spMkLst>
        </pc:spChg>
        <pc:spChg chg="add mod">
          <ac:chgData name="Juan Manuel Lopez" userId="S::juanlope@everis.com::efeebc11-78c8-48c0-ad8b-6343ae96f9a4" providerId="AD" clId="Web-{0854B17C-FF22-4F95-920F-FF30760B3471}" dt="2018-12-26T12:35:05.601" v="211" actId="1076"/>
          <ac:spMkLst>
            <pc:docMk/>
            <pc:sldMk cId="3132035842" sldId="261"/>
            <ac:spMk id="104" creationId="{D3D5D11F-ECC8-42E3-BDC7-604F403A78FE}"/>
          </ac:spMkLst>
        </pc:spChg>
        <pc:spChg chg="add mod">
          <ac:chgData name="Juan Manuel Lopez" userId="S::juanlope@everis.com::efeebc11-78c8-48c0-ad8b-6343ae96f9a4" providerId="AD" clId="Web-{0854B17C-FF22-4F95-920F-FF30760B3471}" dt="2018-12-26T12:35:05.617" v="212" actId="1076"/>
          <ac:spMkLst>
            <pc:docMk/>
            <pc:sldMk cId="3132035842" sldId="261"/>
            <ac:spMk id="105" creationId="{22FD6223-2205-4E65-B53D-58A814A46EDD}"/>
          </ac:spMkLst>
        </pc:spChg>
        <pc:spChg chg="add mod">
          <ac:chgData name="Juan Manuel Lopez" userId="S::juanlope@everis.com::efeebc11-78c8-48c0-ad8b-6343ae96f9a4" providerId="AD" clId="Web-{0854B17C-FF22-4F95-920F-FF30760B3471}" dt="2018-12-26T12:35:05.633" v="213" actId="1076"/>
          <ac:spMkLst>
            <pc:docMk/>
            <pc:sldMk cId="3132035842" sldId="261"/>
            <ac:spMk id="106" creationId="{8D22C0E3-B768-4469-934F-7766C1AA1542}"/>
          </ac:spMkLst>
        </pc:spChg>
        <pc:spChg chg="add mod">
          <ac:chgData name="Juan Manuel Lopez" userId="S::juanlope@everis.com::efeebc11-78c8-48c0-ad8b-6343ae96f9a4" providerId="AD" clId="Web-{0854B17C-FF22-4F95-920F-FF30760B3471}" dt="2018-12-26T12:35:05.648" v="214" actId="1076"/>
          <ac:spMkLst>
            <pc:docMk/>
            <pc:sldMk cId="3132035842" sldId="261"/>
            <ac:spMk id="107" creationId="{FBBE5A84-B902-40F9-AAA5-A471B4246C32}"/>
          </ac:spMkLst>
        </pc:spChg>
        <pc:spChg chg="add mod">
          <ac:chgData name="Juan Manuel Lopez" userId="S::juanlope@everis.com::efeebc11-78c8-48c0-ad8b-6343ae96f9a4" providerId="AD" clId="Web-{0854B17C-FF22-4F95-920F-FF30760B3471}" dt="2018-12-26T12:35:05.664" v="215" actId="1076"/>
          <ac:spMkLst>
            <pc:docMk/>
            <pc:sldMk cId="3132035842" sldId="261"/>
            <ac:spMk id="108" creationId="{DB50682C-B01D-4CBD-9820-AC3B6EFE95F6}"/>
          </ac:spMkLst>
        </pc:spChg>
        <pc:spChg chg="add mod">
          <ac:chgData name="Juan Manuel Lopez" userId="S::juanlope@everis.com::efeebc11-78c8-48c0-ad8b-6343ae96f9a4" providerId="AD" clId="Web-{0854B17C-FF22-4F95-920F-FF30760B3471}" dt="2018-12-26T12:35:05.695" v="216" actId="1076"/>
          <ac:spMkLst>
            <pc:docMk/>
            <pc:sldMk cId="3132035842" sldId="261"/>
            <ac:spMk id="109" creationId="{05ADAA91-DBF8-4B20-99D1-9E7D536E48AB}"/>
          </ac:spMkLst>
        </pc:spChg>
        <pc:spChg chg="add mod">
          <ac:chgData name="Juan Manuel Lopez" userId="S::juanlope@everis.com::efeebc11-78c8-48c0-ad8b-6343ae96f9a4" providerId="AD" clId="Web-{0854B17C-FF22-4F95-920F-FF30760B3471}" dt="2018-12-26T12:35:05.711" v="217" actId="1076"/>
          <ac:spMkLst>
            <pc:docMk/>
            <pc:sldMk cId="3132035842" sldId="261"/>
            <ac:spMk id="110" creationId="{79017861-FBA6-44B9-94A0-3AF32918C01A}"/>
          </ac:spMkLst>
        </pc:spChg>
        <pc:spChg chg="add mod">
          <ac:chgData name="Juan Manuel Lopez" userId="S::juanlope@everis.com::efeebc11-78c8-48c0-ad8b-6343ae96f9a4" providerId="AD" clId="Web-{0854B17C-FF22-4F95-920F-FF30760B3471}" dt="2018-12-26T12:35:05.726" v="218" actId="1076"/>
          <ac:spMkLst>
            <pc:docMk/>
            <pc:sldMk cId="3132035842" sldId="261"/>
            <ac:spMk id="111" creationId="{7BD2DD5C-937F-4519-BEBC-122AAE4A8356}"/>
          </ac:spMkLst>
        </pc:spChg>
        <pc:spChg chg="add mod">
          <ac:chgData name="Juan Manuel Lopez" userId="S::juanlope@everis.com::efeebc11-78c8-48c0-ad8b-6343ae96f9a4" providerId="AD" clId="Web-{0854B17C-FF22-4F95-920F-FF30760B3471}" dt="2018-12-26T12:35:05.742" v="219" actId="1076"/>
          <ac:spMkLst>
            <pc:docMk/>
            <pc:sldMk cId="3132035842" sldId="261"/>
            <ac:spMk id="112" creationId="{6991BA38-6BD3-46D5-BE01-ACF9EE58593F}"/>
          </ac:spMkLst>
        </pc:spChg>
        <pc:spChg chg="add mod">
          <ac:chgData name="Juan Manuel Lopez" userId="S::juanlope@everis.com::efeebc11-78c8-48c0-ad8b-6343ae96f9a4" providerId="AD" clId="Web-{0854B17C-FF22-4F95-920F-FF30760B3471}" dt="2018-12-26T12:35:05.758" v="220" actId="1076"/>
          <ac:spMkLst>
            <pc:docMk/>
            <pc:sldMk cId="3132035842" sldId="261"/>
            <ac:spMk id="113" creationId="{749C83E9-F149-4593-93F8-F017B090D902}"/>
          </ac:spMkLst>
        </pc:spChg>
        <pc:spChg chg="add mod">
          <ac:chgData name="Juan Manuel Lopez" userId="S::juanlope@everis.com::efeebc11-78c8-48c0-ad8b-6343ae96f9a4" providerId="AD" clId="Web-{0854B17C-FF22-4F95-920F-FF30760B3471}" dt="2018-12-26T12:35:05.773" v="221" actId="1076"/>
          <ac:spMkLst>
            <pc:docMk/>
            <pc:sldMk cId="3132035842" sldId="261"/>
            <ac:spMk id="114" creationId="{AE7FE61B-00A0-4165-83D4-A9C5E2ECD43F}"/>
          </ac:spMkLst>
        </pc:spChg>
        <pc:spChg chg="add mod">
          <ac:chgData name="Juan Manuel Lopez" userId="S::juanlope@everis.com::efeebc11-78c8-48c0-ad8b-6343ae96f9a4" providerId="AD" clId="Web-{0854B17C-FF22-4F95-920F-FF30760B3471}" dt="2018-12-26T12:35:05.789" v="222" actId="1076"/>
          <ac:spMkLst>
            <pc:docMk/>
            <pc:sldMk cId="3132035842" sldId="261"/>
            <ac:spMk id="115" creationId="{9B8ADA94-A21F-41BF-989F-206B3B36A202}"/>
          </ac:spMkLst>
        </pc:spChg>
        <pc:spChg chg="add mod">
          <ac:chgData name="Juan Manuel Lopez" userId="S::juanlope@everis.com::efeebc11-78c8-48c0-ad8b-6343ae96f9a4" providerId="AD" clId="Web-{0854B17C-FF22-4F95-920F-FF30760B3471}" dt="2018-12-26T12:35:05.820" v="223" actId="1076"/>
          <ac:spMkLst>
            <pc:docMk/>
            <pc:sldMk cId="3132035842" sldId="261"/>
            <ac:spMk id="116" creationId="{B4CC4753-2661-4776-93EA-7102187D6ED4}"/>
          </ac:spMkLst>
        </pc:spChg>
        <pc:spChg chg="add mod">
          <ac:chgData name="Juan Manuel Lopez" userId="S::juanlope@everis.com::efeebc11-78c8-48c0-ad8b-6343ae96f9a4" providerId="AD" clId="Web-{0854B17C-FF22-4F95-920F-FF30760B3471}" dt="2018-12-26T12:35:05.836" v="224" actId="1076"/>
          <ac:spMkLst>
            <pc:docMk/>
            <pc:sldMk cId="3132035842" sldId="261"/>
            <ac:spMk id="117" creationId="{A2E20052-D7F9-4041-800B-AD677E189050}"/>
          </ac:spMkLst>
        </pc:spChg>
        <pc:spChg chg="add mod">
          <ac:chgData name="Juan Manuel Lopez" userId="S::juanlope@everis.com::efeebc11-78c8-48c0-ad8b-6343ae96f9a4" providerId="AD" clId="Web-{0854B17C-FF22-4F95-920F-FF30760B3471}" dt="2018-12-26T12:35:05.851" v="225" actId="1076"/>
          <ac:spMkLst>
            <pc:docMk/>
            <pc:sldMk cId="3132035842" sldId="261"/>
            <ac:spMk id="118" creationId="{6B93AF8A-5982-47CB-976A-E64197AD01CC}"/>
          </ac:spMkLst>
        </pc:spChg>
        <pc:spChg chg="add mod">
          <ac:chgData name="Juan Manuel Lopez" userId="S::juanlope@everis.com::efeebc11-78c8-48c0-ad8b-6343ae96f9a4" providerId="AD" clId="Web-{0854B17C-FF22-4F95-920F-FF30760B3471}" dt="2018-12-26T12:35:05.867" v="226" actId="1076"/>
          <ac:spMkLst>
            <pc:docMk/>
            <pc:sldMk cId="3132035842" sldId="261"/>
            <ac:spMk id="119" creationId="{2C97E083-7157-445F-87C2-0867E5943BAF}"/>
          </ac:spMkLst>
        </pc:spChg>
        <pc:spChg chg="add mod">
          <ac:chgData name="Juan Manuel Lopez" userId="S::juanlope@everis.com::efeebc11-78c8-48c0-ad8b-6343ae96f9a4" providerId="AD" clId="Web-{0854B17C-FF22-4F95-920F-FF30760B3471}" dt="2018-12-26T12:35:05.883" v="227" actId="1076"/>
          <ac:spMkLst>
            <pc:docMk/>
            <pc:sldMk cId="3132035842" sldId="261"/>
            <ac:spMk id="120" creationId="{AA705DE6-C9CF-432E-BDE9-2572C2AD8829}"/>
          </ac:spMkLst>
        </pc:spChg>
        <pc:spChg chg="add mod">
          <ac:chgData name="Juan Manuel Lopez" userId="S::juanlope@everis.com::efeebc11-78c8-48c0-ad8b-6343ae96f9a4" providerId="AD" clId="Web-{0854B17C-FF22-4F95-920F-FF30760B3471}" dt="2018-12-26T12:35:05.898" v="228" actId="1076"/>
          <ac:spMkLst>
            <pc:docMk/>
            <pc:sldMk cId="3132035842" sldId="261"/>
            <ac:spMk id="121" creationId="{B38D93B6-0F77-49C8-AA95-2098153EF06B}"/>
          </ac:spMkLst>
        </pc:spChg>
        <pc:spChg chg="add mod">
          <ac:chgData name="Juan Manuel Lopez" userId="S::juanlope@everis.com::efeebc11-78c8-48c0-ad8b-6343ae96f9a4" providerId="AD" clId="Web-{0854B17C-FF22-4F95-920F-FF30760B3471}" dt="2018-12-26T12:35:05.914" v="229" actId="1076"/>
          <ac:spMkLst>
            <pc:docMk/>
            <pc:sldMk cId="3132035842" sldId="261"/>
            <ac:spMk id="122" creationId="{76EC2650-3D07-4246-8F1A-92EEC70C0E1B}"/>
          </ac:spMkLst>
        </pc:spChg>
        <pc:spChg chg="add mod">
          <ac:chgData name="Juan Manuel Lopez" userId="S::juanlope@everis.com::efeebc11-78c8-48c0-ad8b-6343ae96f9a4" providerId="AD" clId="Web-{0854B17C-FF22-4F95-920F-FF30760B3471}" dt="2018-12-26T12:35:05.930" v="230" actId="1076"/>
          <ac:spMkLst>
            <pc:docMk/>
            <pc:sldMk cId="3132035842" sldId="261"/>
            <ac:spMk id="123" creationId="{40880ED2-412B-42DA-9DAA-76D78B56B763}"/>
          </ac:spMkLst>
        </pc:spChg>
        <pc:spChg chg="add mod">
          <ac:chgData name="Juan Manuel Lopez" userId="S::juanlope@everis.com::efeebc11-78c8-48c0-ad8b-6343ae96f9a4" providerId="AD" clId="Web-{0854B17C-FF22-4F95-920F-FF30760B3471}" dt="2018-12-26T12:35:05.945" v="231" actId="1076"/>
          <ac:spMkLst>
            <pc:docMk/>
            <pc:sldMk cId="3132035842" sldId="261"/>
            <ac:spMk id="124" creationId="{72C2648D-B3CE-4096-9DA4-DE96B2137526}"/>
          </ac:spMkLst>
        </pc:spChg>
        <pc:spChg chg="add mod">
          <ac:chgData name="Juan Manuel Lopez" userId="S::juanlope@everis.com::efeebc11-78c8-48c0-ad8b-6343ae96f9a4" providerId="AD" clId="Web-{0854B17C-FF22-4F95-920F-FF30760B3471}" dt="2018-12-26T12:35:05.961" v="232" actId="1076"/>
          <ac:spMkLst>
            <pc:docMk/>
            <pc:sldMk cId="3132035842" sldId="261"/>
            <ac:spMk id="125" creationId="{2FE5AC47-96CD-4D97-99A9-590292AFCA55}"/>
          </ac:spMkLst>
        </pc:spChg>
        <pc:spChg chg="add mod">
          <ac:chgData name="Juan Manuel Lopez" userId="S::juanlope@everis.com::efeebc11-78c8-48c0-ad8b-6343ae96f9a4" providerId="AD" clId="Web-{0854B17C-FF22-4F95-920F-FF30760B3471}" dt="2018-12-26T12:35:05.976" v="233" actId="1076"/>
          <ac:spMkLst>
            <pc:docMk/>
            <pc:sldMk cId="3132035842" sldId="261"/>
            <ac:spMk id="126" creationId="{9861208D-93C3-40AE-85F2-21E75DA94FB6}"/>
          </ac:spMkLst>
        </pc:spChg>
        <pc:spChg chg="add mod">
          <ac:chgData name="Juan Manuel Lopez" userId="S::juanlope@everis.com::efeebc11-78c8-48c0-ad8b-6343ae96f9a4" providerId="AD" clId="Web-{0854B17C-FF22-4F95-920F-FF30760B3471}" dt="2018-12-26T12:35:05.992" v="234" actId="1076"/>
          <ac:spMkLst>
            <pc:docMk/>
            <pc:sldMk cId="3132035842" sldId="261"/>
            <ac:spMk id="127" creationId="{120FDAA2-C898-4F53-B845-867E5592F0CA}"/>
          </ac:spMkLst>
        </pc:spChg>
        <pc:spChg chg="add mod">
          <ac:chgData name="Juan Manuel Lopez" userId="S::juanlope@everis.com::efeebc11-78c8-48c0-ad8b-6343ae96f9a4" providerId="AD" clId="Web-{0854B17C-FF22-4F95-920F-FF30760B3471}" dt="2018-12-26T12:35:06.008" v="235" actId="1076"/>
          <ac:spMkLst>
            <pc:docMk/>
            <pc:sldMk cId="3132035842" sldId="261"/>
            <ac:spMk id="128" creationId="{967EA5AC-7245-4C4D-8AAB-285D3CA9AC5C}"/>
          </ac:spMkLst>
        </pc:spChg>
        <pc:spChg chg="add mod">
          <ac:chgData name="Juan Manuel Lopez" userId="S::juanlope@everis.com::efeebc11-78c8-48c0-ad8b-6343ae96f9a4" providerId="AD" clId="Web-{0854B17C-FF22-4F95-920F-FF30760B3471}" dt="2018-12-26T12:35:06.039" v="238" actId="1076"/>
          <ac:spMkLst>
            <pc:docMk/>
            <pc:sldMk cId="3132035842" sldId="261"/>
            <ac:spMk id="131" creationId="{C443A96C-D3AE-452C-8DA5-D4C79A264389}"/>
          </ac:spMkLst>
        </pc:spChg>
        <pc:spChg chg="add mod">
          <ac:chgData name="Juan Manuel Lopez" userId="S::juanlope@everis.com::efeebc11-78c8-48c0-ad8b-6343ae96f9a4" providerId="AD" clId="Web-{0854B17C-FF22-4F95-920F-FF30760B3471}" dt="2018-12-26T12:35:06.070" v="240" actId="1076"/>
          <ac:spMkLst>
            <pc:docMk/>
            <pc:sldMk cId="3132035842" sldId="261"/>
            <ac:spMk id="133" creationId="{5811B965-D135-49E0-A223-E03FF69DCBB8}"/>
          </ac:spMkLst>
        </pc:spChg>
        <pc:spChg chg="add mod">
          <ac:chgData name="Juan Manuel Lopez" userId="S::juanlope@everis.com::efeebc11-78c8-48c0-ad8b-6343ae96f9a4" providerId="AD" clId="Web-{0854B17C-FF22-4F95-920F-FF30760B3471}" dt="2018-12-26T12:35:06.101" v="242" actId="1076"/>
          <ac:spMkLst>
            <pc:docMk/>
            <pc:sldMk cId="3132035842" sldId="261"/>
            <ac:spMk id="135" creationId="{419C297B-7B3E-4F17-B000-F41189BB52F0}"/>
          </ac:spMkLst>
        </pc:spChg>
        <pc:spChg chg="add mod">
          <ac:chgData name="Juan Manuel Lopez" userId="S::juanlope@everis.com::efeebc11-78c8-48c0-ad8b-6343ae96f9a4" providerId="AD" clId="Web-{0854B17C-FF22-4F95-920F-FF30760B3471}" dt="2018-12-26T12:35:06.117" v="243" actId="1076"/>
          <ac:spMkLst>
            <pc:docMk/>
            <pc:sldMk cId="3132035842" sldId="261"/>
            <ac:spMk id="136" creationId="{2B6508A4-254F-4FCA-810E-B8CFB1D02933}"/>
          </ac:spMkLst>
        </pc:spChg>
        <pc:spChg chg="add mod">
          <ac:chgData name="Juan Manuel Lopez" userId="S::juanlope@everis.com::efeebc11-78c8-48c0-ad8b-6343ae96f9a4" providerId="AD" clId="Web-{0854B17C-FF22-4F95-920F-FF30760B3471}" dt="2018-12-26T12:35:06.133" v="244" actId="1076"/>
          <ac:spMkLst>
            <pc:docMk/>
            <pc:sldMk cId="3132035842" sldId="261"/>
            <ac:spMk id="137" creationId="{237D51E5-16B6-4A28-8DC1-BCBB41653F1F}"/>
          </ac:spMkLst>
        </pc:spChg>
        <pc:spChg chg="add mod">
          <ac:chgData name="Juan Manuel Lopez" userId="S::juanlope@everis.com::efeebc11-78c8-48c0-ad8b-6343ae96f9a4" providerId="AD" clId="Web-{0854B17C-FF22-4F95-920F-FF30760B3471}" dt="2018-12-26T12:35:06.148" v="245" actId="1076"/>
          <ac:spMkLst>
            <pc:docMk/>
            <pc:sldMk cId="3132035842" sldId="261"/>
            <ac:spMk id="138" creationId="{9E2DF3BA-F58C-4272-8E35-F317806A3645}"/>
          </ac:spMkLst>
        </pc:spChg>
        <pc:spChg chg="add mod">
          <ac:chgData name="Juan Manuel Lopez" userId="S::juanlope@everis.com::efeebc11-78c8-48c0-ad8b-6343ae96f9a4" providerId="AD" clId="Web-{0854B17C-FF22-4F95-920F-FF30760B3471}" dt="2018-12-26T12:35:06.164" v="246" actId="1076"/>
          <ac:spMkLst>
            <pc:docMk/>
            <pc:sldMk cId="3132035842" sldId="261"/>
            <ac:spMk id="139" creationId="{8E1BCFD8-4183-4930-8B22-4D49A6BB734B}"/>
          </ac:spMkLst>
        </pc:spChg>
        <pc:spChg chg="add mod">
          <ac:chgData name="Juan Manuel Lopez" userId="S::juanlope@everis.com::efeebc11-78c8-48c0-ad8b-6343ae96f9a4" providerId="AD" clId="Web-{0854B17C-FF22-4F95-920F-FF30760B3471}" dt="2018-12-26T12:35:06.180" v="247" actId="1076"/>
          <ac:spMkLst>
            <pc:docMk/>
            <pc:sldMk cId="3132035842" sldId="261"/>
            <ac:spMk id="140" creationId="{068A3ADA-68BD-4132-A595-18C91BB2E640}"/>
          </ac:spMkLst>
        </pc:spChg>
        <pc:spChg chg="add mod">
          <ac:chgData name="Juan Manuel Lopez" userId="S::juanlope@everis.com::efeebc11-78c8-48c0-ad8b-6343ae96f9a4" providerId="AD" clId="Web-{0854B17C-FF22-4F95-920F-FF30760B3471}" dt="2018-12-26T12:35:06.195" v="248" actId="1076"/>
          <ac:spMkLst>
            <pc:docMk/>
            <pc:sldMk cId="3132035842" sldId="261"/>
            <ac:spMk id="141" creationId="{3864B515-7FAD-4B25-8704-FAA6E8AF0961}"/>
          </ac:spMkLst>
        </pc:spChg>
        <pc:spChg chg="add mod">
          <ac:chgData name="Juan Manuel Lopez" userId="S::juanlope@everis.com::efeebc11-78c8-48c0-ad8b-6343ae96f9a4" providerId="AD" clId="Web-{0854B17C-FF22-4F95-920F-FF30760B3471}" dt="2018-12-26T12:35:06.211" v="249" actId="1076"/>
          <ac:spMkLst>
            <pc:docMk/>
            <pc:sldMk cId="3132035842" sldId="261"/>
            <ac:spMk id="142" creationId="{B5A236FB-4C16-4B1D-8C25-F523B75ED102}"/>
          </ac:spMkLst>
        </pc:spChg>
        <pc:spChg chg="add mod">
          <ac:chgData name="Juan Manuel Lopez" userId="S::juanlope@everis.com::efeebc11-78c8-48c0-ad8b-6343ae96f9a4" providerId="AD" clId="Web-{0854B17C-FF22-4F95-920F-FF30760B3471}" dt="2018-12-26T12:35:06.242" v="251" actId="1076"/>
          <ac:spMkLst>
            <pc:docMk/>
            <pc:sldMk cId="3132035842" sldId="261"/>
            <ac:spMk id="144" creationId="{909FEB59-E044-4052-8DF3-761CBE736830}"/>
          </ac:spMkLst>
        </pc:spChg>
        <pc:spChg chg="add mod">
          <ac:chgData name="Juan Manuel Lopez" userId="S::juanlope@everis.com::efeebc11-78c8-48c0-ad8b-6343ae96f9a4" providerId="AD" clId="Web-{0854B17C-FF22-4F95-920F-FF30760B3471}" dt="2018-12-26T12:35:06.273" v="253" actId="1076"/>
          <ac:spMkLst>
            <pc:docMk/>
            <pc:sldMk cId="3132035842" sldId="261"/>
            <ac:spMk id="146" creationId="{5C80AFB5-CAE9-4303-A1CE-147E4ACCC591}"/>
          </ac:spMkLst>
        </pc:spChg>
        <pc:spChg chg="add mod">
          <ac:chgData name="Juan Manuel Lopez" userId="S::juanlope@everis.com::efeebc11-78c8-48c0-ad8b-6343ae96f9a4" providerId="AD" clId="Web-{0854B17C-FF22-4F95-920F-FF30760B3471}" dt="2018-12-26T12:35:06.289" v="254" actId="1076"/>
          <ac:spMkLst>
            <pc:docMk/>
            <pc:sldMk cId="3132035842" sldId="261"/>
            <ac:spMk id="147" creationId="{A6343EAD-4A43-49B5-8A21-C2AF71CBEF9F}"/>
          </ac:spMkLst>
        </pc:spChg>
        <pc:spChg chg="add mod">
          <ac:chgData name="Juan Manuel Lopez" userId="S::juanlope@everis.com::efeebc11-78c8-48c0-ad8b-6343ae96f9a4" providerId="AD" clId="Web-{0854B17C-FF22-4F95-920F-FF30760B3471}" dt="2018-12-26T12:35:06.305" v="255" actId="1076"/>
          <ac:spMkLst>
            <pc:docMk/>
            <pc:sldMk cId="3132035842" sldId="261"/>
            <ac:spMk id="148" creationId="{2F6868B3-B04F-4AE5-83B9-E0FAC0B0B217}"/>
          </ac:spMkLst>
        </pc:spChg>
        <pc:spChg chg="add mod">
          <ac:chgData name="Juan Manuel Lopez" userId="S::juanlope@everis.com::efeebc11-78c8-48c0-ad8b-6343ae96f9a4" providerId="AD" clId="Web-{0854B17C-FF22-4F95-920F-FF30760B3471}" dt="2018-12-26T12:35:06.320" v="256" actId="1076"/>
          <ac:spMkLst>
            <pc:docMk/>
            <pc:sldMk cId="3132035842" sldId="261"/>
            <ac:spMk id="149" creationId="{62C2745A-3D39-409D-AADF-C3A1DED7ADFB}"/>
          </ac:spMkLst>
        </pc:spChg>
        <pc:spChg chg="add mod">
          <ac:chgData name="Juan Manuel Lopez" userId="S::juanlope@everis.com::efeebc11-78c8-48c0-ad8b-6343ae96f9a4" providerId="AD" clId="Web-{0854B17C-FF22-4F95-920F-FF30760B3471}" dt="2018-12-26T12:35:06.336" v="257" actId="1076"/>
          <ac:spMkLst>
            <pc:docMk/>
            <pc:sldMk cId="3132035842" sldId="261"/>
            <ac:spMk id="150" creationId="{3F470FC8-1B14-44BA-B251-37E550322222}"/>
          </ac:spMkLst>
        </pc:spChg>
        <pc:spChg chg="add mod">
          <ac:chgData name="Juan Manuel Lopez" userId="S::juanlope@everis.com::efeebc11-78c8-48c0-ad8b-6343ae96f9a4" providerId="AD" clId="Web-{0854B17C-FF22-4F95-920F-FF30760B3471}" dt="2018-12-26T12:35:06.351" v="258" actId="1076"/>
          <ac:spMkLst>
            <pc:docMk/>
            <pc:sldMk cId="3132035842" sldId="261"/>
            <ac:spMk id="151" creationId="{26AC1859-1F3A-45E6-B9AB-BBA3ED93E0C3}"/>
          </ac:spMkLst>
        </pc:spChg>
        <pc:spChg chg="add mod">
          <ac:chgData name="Juan Manuel Lopez" userId="S::juanlope@everis.com::efeebc11-78c8-48c0-ad8b-6343ae96f9a4" providerId="AD" clId="Web-{0854B17C-FF22-4F95-920F-FF30760B3471}" dt="2018-12-26T12:35:06.367" v="259" actId="1076"/>
          <ac:spMkLst>
            <pc:docMk/>
            <pc:sldMk cId="3132035842" sldId="261"/>
            <ac:spMk id="152" creationId="{EE8184BE-EE57-4579-A35A-1CF1EBE2D7BE}"/>
          </ac:spMkLst>
        </pc:spChg>
        <pc:spChg chg="add mod">
          <ac:chgData name="Juan Manuel Lopez" userId="S::juanlope@everis.com::efeebc11-78c8-48c0-ad8b-6343ae96f9a4" providerId="AD" clId="Web-{0854B17C-FF22-4F95-920F-FF30760B3471}" dt="2018-12-26T12:35:06.383" v="260" actId="1076"/>
          <ac:spMkLst>
            <pc:docMk/>
            <pc:sldMk cId="3132035842" sldId="261"/>
            <ac:spMk id="153" creationId="{F323CC05-2BFD-4285-A0AC-11AC8AFB8C4E}"/>
          </ac:spMkLst>
        </pc:spChg>
        <pc:spChg chg="add mod">
          <ac:chgData name="Juan Manuel Lopez" userId="S::juanlope@everis.com::efeebc11-78c8-48c0-ad8b-6343ae96f9a4" providerId="AD" clId="Web-{0854B17C-FF22-4F95-920F-FF30760B3471}" dt="2018-12-26T12:35:06.398" v="261" actId="1076"/>
          <ac:spMkLst>
            <pc:docMk/>
            <pc:sldMk cId="3132035842" sldId="261"/>
            <ac:spMk id="154" creationId="{41875DB4-269B-458D-B9FC-754A121382AF}"/>
          </ac:spMkLst>
        </pc:spChg>
        <pc:spChg chg="add mod">
          <ac:chgData name="Juan Manuel Lopez" userId="S::juanlope@everis.com::efeebc11-78c8-48c0-ad8b-6343ae96f9a4" providerId="AD" clId="Web-{0854B17C-FF22-4F95-920F-FF30760B3471}" dt="2018-12-26T12:35:06.398" v="262" actId="1076"/>
          <ac:spMkLst>
            <pc:docMk/>
            <pc:sldMk cId="3132035842" sldId="261"/>
            <ac:spMk id="155" creationId="{CD644F11-1485-4868-9369-3F3FA5C0BEDC}"/>
          </ac:spMkLst>
        </pc:spChg>
        <pc:spChg chg="add mod">
          <ac:chgData name="Juan Manuel Lopez" userId="S::juanlope@everis.com::efeebc11-78c8-48c0-ad8b-6343ae96f9a4" providerId="AD" clId="Web-{0854B17C-FF22-4F95-920F-FF30760B3471}" dt="2018-12-26T12:35:06.414" v="263" actId="1076"/>
          <ac:spMkLst>
            <pc:docMk/>
            <pc:sldMk cId="3132035842" sldId="261"/>
            <ac:spMk id="156" creationId="{E2C9A599-0289-4501-A378-C6E6B7BDB359}"/>
          </ac:spMkLst>
        </pc:spChg>
        <pc:spChg chg="add mod">
          <ac:chgData name="Juan Manuel Lopez" userId="S::juanlope@everis.com::efeebc11-78c8-48c0-ad8b-6343ae96f9a4" providerId="AD" clId="Web-{0854B17C-FF22-4F95-920F-FF30760B3471}" dt="2018-12-26T12:35:06.430" v="264" actId="1076"/>
          <ac:spMkLst>
            <pc:docMk/>
            <pc:sldMk cId="3132035842" sldId="261"/>
            <ac:spMk id="157" creationId="{2AA4808F-9D87-4761-B981-CFA9702FE12A}"/>
          </ac:spMkLst>
        </pc:spChg>
        <pc:spChg chg="add mod">
          <ac:chgData name="Juan Manuel Lopez" userId="S::juanlope@everis.com::efeebc11-78c8-48c0-ad8b-6343ae96f9a4" providerId="AD" clId="Web-{0854B17C-FF22-4F95-920F-FF30760B3471}" dt="2018-12-26T12:35:06.445" v="265" actId="1076"/>
          <ac:spMkLst>
            <pc:docMk/>
            <pc:sldMk cId="3132035842" sldId="261"/>
            <ac:spMk id="158" creationId="{8039037D-02DD-47AE-BB65-98772B94314F}"/>
          </ac:spMkLst>
        </pc:spChg>
        <pc:spChg chg="add mod">
          <ac:chgData name="Juan Manuel Lopez" userId="S::juanlope@everis.com::efeebc11-78c8-48c0-ad8b-6343ae96f9a4" providerId="AD" clId="Web-{0854B17C-FF22-4F95-920F-FF30760B3471}" dt="2018-12-26T12:35:06.461" v="266" actId="1076"/>
          <ac:spMkLst>
            <pc:docMk/>
            <pc:sldMk cId="3132035842" sldId="261"/>
            <ac:spMk id="159" creationId="{E88CA9A7-80F8-4FE6-99C5-657E73D0181F}"/>
          </ac:spMkLst>
        </pc:spChg>
        <pc:spChg chg="add mod">
          <ac:chgData name="Juan Manuel Lopez" userId="S::juanlope@everis.com::efeebc11-78c8-48c0-ad8b-6343ae96f9a4" providerId="AD" clId="Web-{0854B17C-FF22-4F95-920F-FF30760B3471}" dt="2018-12-26T12:35:06.476" v="267" actId="1076"/>
          <ac:spMkLst>
            <pc:docMk/>
            <pc:sldMk cId="3132035842" sldId="261"/>
            <ac:spMk id="160" creationId="{246776BA-8103-4706-A031-45B338D3DEE8}"/>
          </ac:spMkLst>
        </pc:spChg>
        <pc:spChg chg="add mod">
          <ac:chgData name="Juan Manuel Lopez" userId="S::juanlope@everis.com::efeebc11-78c8-48c0-ad8b-6343ae96f9a4" providerId="AD" clId="Web-{0854B17C-FF22-4F95-920F-FF30760B3471}" dt="2018-12-26T12:35:06.508" v="269" actId="1076"/>
          <ac:spMkLst>
            <pc:docMk/>
            <pc:sldMk cId="3132035842" sldId="261"/>
            <ac:spMk id="162" creationId="{68D423E5-93E4-42DA-93E1-D985F53BBC67}"/>
          </ac:spMkLst>
        </pc:spChg>
        <pc:spChg chg="add">
          <ac:chgData name="Juan Manuel Lopez" userId="S::juanlope@everis.com::efeebc11-78c8-48c0-ad8b-6343ae96f9a4" providerId="AD" clId="Web-{0854B17C-FF22-4F95-920F-FF30760B3471}" dt="2018-12-26T12:34:57.961" v="198"/>
          <ac:spMkLst>
            <pc:docMk/>
            <pc:sldMk cId="3132035842" sldId="261"/>
            <ac:spMk id="164" creationId="{A249F2B6-A5C7-439E-9275-57287F32A2D1}"/>
          </ac:spMkLst>
        </pc:spChg>
        <pc:spChg chg="add">
          <ac:chgData name="Juan Manuel Lopez" userId="S::juanlope@everis.com::efeebc11-78c8-48c0-ad8b-6343ae96f9a4" providerId="AD" clId="Web-{0854B17C-FF22-4F95-920F-FF30760B3471}" dt="2018-12-26T12:34:57.961" v="198"/>
          <ac:spMkLst>
            <pc:docMk/>
            <pc:sldMk cId="3132035842" sldId="261"/>
            <ac:spMk id="165" creationId="{D5BA83ED-F8C2-4498-9617-983D233F00BF}"/>
          </ac:spMkLst>
        </pc:spChg>
        <pc:spChg chg="add">
          <ac:chgData name="Juan Manuel Lopez" userId="S::juanlope@everis.com::efeebc11-78c8-48c0-ad8b-6343ae96f9a4" providerId="AD" clId="Web-{0854B17C-FF22-4F95-920F-FF30760B3471}" dt="2018-12-26T12:34:57.961" v="198"/>
          <ac:spMkLst>
            <pc:docMk/>
            <pc:sldMk cId="3132035842" sldId="261"/>
            <ac:spMk id="166" creationId="{3DE5BA20-65F9-4422-83F7-3D5602F13565}"/>
          </ac:spMkLst>
        </pc:spChg>
        <pc:spChg chg="add">
          <ac:chgData name="Juan Manuel Lopez" userId="S::juanlope@everis.com::efeebc11-78c8-48c0-ad8b-6343ae96f9a4" providerId="AD" clId="Web-{0854B17C-FF22-4F95-920F-FF30760B3471}" dt="2018-12-26T12:34:57.961" v="198"/>
          <ac:spMkLst>
            <pc:docMk/>
            <pc:sldMk cId="3132035842" sldId="261"/>
            <ac:spMk id="167" creationId="{C3EE2DA7-B12A-4BCF-9594-34CB9BAA20A1}"/>
          </ac:spMkLst>
        </pc:spChg>
        <pc:spChg chg="add">
          <ac:chgData name="Juan Manuel Lopez" userId="S::juanlope@everis.com::efeebc11-78c8-48c0-ad8b-6343ae96f9a4" providerId="AD" clId="Web-{0854B17C-FF22-4F95-920F-FF30760B3471}" dt="2018-12-26T12:34:57.961" v="198"/>
          <ac:spMkLst>
            <pc:docMk/>
            <pc:sldMk cId="3132035842" sldId="261"/>
            <ac:spMk id="168" creationId="{828E7E9F-384B-47A8-BCF8-F74BBBA9CFB6}"/>
          </ac:spMkLst>
        </pc:spChg>
        <pc:spChg chg="add">
          <ac:chgData name="Juan Manuel Lopez" userId="S::juanlope@everis.com::efeebc11-78c8-48c0-ad8b-6343ae96f9a4" providerId="AD" clId="Web-{0854B17C-FF22-4F95-920F-FF30760B3471}" dt="2018-12-26T12:34:57.961" v="198"/>
          <ac:spMkLst>
            <pc:docMk/>
            <pc:sldMk cId="3132035842" sldId="261"/>
            <ac:spMk id="169" creationId="{9042E920-62C3-4570-96A1-5D5AB0582C1D}"/>
          </ac:spMkLst>
        </pc:spChg>
        <pc:spChg chg="add">
          <ac:chgData name="Juan Manuel Lopez" userId="S::juanlope@everis.com::efeebc11-78c8-48c0-ad8b-6343ae96f9a4" providerId="AD" clId="Web-{0854B17C-FF22-4F95-920F-FF30760B3471}" dt="2018-12-26T12:34:57.961" v="198"/>
          <ac:spMkLst>
            <pc:docMk/>
            <pc:sldMk cId="3132035842" sldId="261"/>
            <ac:spMk id="170" creationId="{FADB4F27-AF00-4D97-8756-0353B72E5CFB}"/>
          </ac:spMkLst>
        </pc:spChg>
        <pc:spChg chg="add">
          <ac:chgData name="Juan Manuel Lopez" userId="S::juanlope@everis.com::efeebc11-78c8-48c0-ad8b-6343ae96f9a4" providerId="AD" clId="Web-{0854B17C-FF22-4F95-920F-FF30760B3471}" dt="2018-12-26T12:34:57.961" v="198"/>
          <ac:spMkLst>
            <pc:docMk/>
            <pc:sldMk cId="3132035842" sldId="261"/>
            <ac:spMk id="171" creationId="{7C1F3F68-820B-44B2-A3B5-9DA0B009F9BB}"/>
          </ac:spMkLst>
        </pc:spChg>
        <pc:spChg chg="add">
          <ac:chgData name="Juan Manuel Lopez" userId="S::juanlope@everis.com::efeebc11-78c8-48c0-ad8b-6343ae96f9a4" providerId="AD" clId="Web-{0854B17C-FF22-4F95-920F-FF30760B3471}" dt="2018-12-26T12:34:57.961" v="198"/>
          <ac:spMkLst>
            <pc:docMk/>
            <pc:sldMk cId="3132035842" sldId="261"/>
            <ac:spMk id="172" creationId="{E4340A0D-50E9-4BA3-B337-7795CB09080F}"/>
          </ac:spMkLst>
        </pc:spChg>
        <pc:spChg chg="add">
          <ac:chgData name="Juan Manuel Lopez" userId="S::juanlope@everis.com::efeebc11-78c8-48c0-ad8b-6343ae96f9a4" providerId="AD" clId="Web-{0854B17C-FF22-4F95-920F-FF30760B3471}" dt="2018-12-26T12:34:57.961" v="198"/>
          <ac:spMkLst>
            <pc:docMk/>
            <pc:sldMk cId="3132035842" sldId="261"/>
            <ac:spMk id="173" creationId="{DD9B1B73-9183-4917-87D9-A200051D15F1}"/>
          </ac:spMkLst>
        </pc:spChg>
        <pc:spChg chg="add">
          <ac:chgData name="Juan Manuel Lopez" userId="S::juanlope@everis.com::efeebc11-78c8-48c0-ad8b-6343ae96f9a4" providerId="AD" clId="Web-{0854B17C-FF22-4F95-920F-FF30760B3471}" dt="2018-12-26T12:34:57.961" v="198"/>
          <ac:spMkLst>
            <pc:docMk/>
            <pc:sldMk cId="3132035842" sldId="261"/>
            <ac:spMk id="174" creationId="{BFE209B3-3847-4FC0-A514-141484F45FCE}"/>
          </ac:spMkLst>
        </pc:spChg>
        <pc:spChg chg="add">
          <ac:chgData name="Juan Manuel Lopez" userId="S::juanlope@everis.com::efeebc11-78c8-48c0-ad8b-6343ae96f9a4" providerId="AD" clId="Web-{0854B17C-FF22-4F95-920F-FF30760B3471}" dt="2018-12-26T12:34:57.961" v="198"/>
          <ac:spMkLst>
            <pc:docMk/>
            <pc:sldMk cId="3132035842" sldId="261"/>
            <ac:spMk id="175" creationId="{74E51C38-FBBF-426E-87BA-B70E7B517373}"/>
          </ac:spMkLst>
        </pc:spChg>
        <pc:spChg chg="add">
          <ac:chgData name="Juan Manuel Lopez" userId="S::juanlope@everis.com::efeebc11-78c8-48c0-ad8b-6343ae96f9a4" providerId="AD" clId="Web-{0854B17C-FF22-4F95-920F-FF30760B3471}" dt="2018-12-26T12:34:57.961" v="198"/>
          <ac:spMkLst>
            <pc:docMk/>
            <pc:sldMk cId="3132035842" sldId="261"/>
            <ac:spMk id="176" creationId="{877598C5-C242-4FCA-BD91-66ADF760F56C}"/>
          </ac:spMkLst>
        </pc:spChg>
        <pc:spChg chg="add">
          <ac:chgData name="Juan Manuel Lopez" userId="S::juanlope@everis.com::efeebc11-78c8-48c0-ad8b-6343ae96f9a4" providerId="AD" clId="Web-{0854B17C-FF22-4F95-920F-FF30760B3471}" dt="2018-12-26T12:34:57.961" v="198"/>
          <ac:spMkLst>
            <pc:docMk/>
            <pc:sldMk cId="3132035842" sldId="261"/>
            <ac:spMk id="177" creationId="{743933A7-BA6A-4BAC-8930-524D15BBF193}"/>
          </ac:spMkLst>
        </pc:spChg>
        <pc:grpChg chg="add del mod">
          <ac:chgData name="Juan Manuel Lopez" userId="S::juanlope@everis.com::efeebc11-78c8-48c0-ad8b-6343ae96f9a4" providerId="AD" clId="Web-{0854B17C-FF22-4F95-920F-FF30760B3471}" dt="2018-12-26T12:34:44.398" v="188"/>
          <ac:grpSpMkLst>
            <pc:docMk/>
            <pc:sldMk cId="3132035842" sldId="261"/>
            <ac:grpSpMk id="13" creationId="{65E69798-DC7A-431E-A2F7-D5D4CAA40AD9}"/>
          </ac:grpSpMkLst>
        </pc:grpChg>
        <pc:grpChg chg="add del mod">
          <ac:chgData name="Juan Manuel Lopez" userId="S::juanlope@everis.com::efeebc11-78c8-48c0-ad8b-6343ae96f9a4" providerId="AD" clId="Web-{0854B17C-FF22-4F95-920F-FF30760B3471}" dt="2018-12-26T12:34:44.398" v="160"/>
          <ac:grpSpMkLst>
            <pc:docMk/>
            <pc:sldMk cId="3132035842" sldId="261"/>
            <ac:grpSpMk id="43" creationId="{C0BD367A-1D0C-44CE-8F60-D9BDFFCB3512}"/>
          </ac:grpSpMkLst>
        </pc:grpChg>
        <pc:grpChg chg="add del mod">
          <ac:chgData name="Juan Manuel Lopez" userId="S::juanlope@everis.com::efeebc11-78c8-48c0-ad8b-6343ae96f9a4" providerId="AD" clId="Web-{0854B17C-FF22-4F95-920F-FF30760B3471}" dt="2018-12-26T12:34:44.398" v="159"/>
          <ac:grpSpMkLst>
            <pc:docMk/>
            <pc:sldMk cId="3132035842" sldId="261"/>
            <ac:grpSpMk id="44" creationId="{16417D13-A402-4BCA-98DB-7D0D7F286EEF}"/>
          </ac:grpSpMkLst>
        </pc:grpChg>
        <pc:grpChg chg="add del mod">
          <ac:chgData name="Juan Manuel Lopez" userId="S::juanlope@everis.com::efeebc11-78c8-48c0-ad8b-6343ae96f9a4" providerId="AD" clId="Web-{0854B17C-FF22-4F95-920F-FF30760B3471}" dt="2018-12-26T12:34:44.398" v="157"/>
          <ac:grpSpMkLst>
            <pc:docMk/>
            <pc:sldMk cId="3132035842" sldId="261"/>
            <ac:grpSpMk id="46" creationId="{8A70B823-8FE4-4694-80E5-4DE1C662E73F}"/>
          </ac:grpSpMkLst>
        </pc:grpChg>
        <pc:grpChg chg="add del mod">
          <ac:chgData name="Juan Manuel Lopez" userId="S::juanlope@everis.com::efeebc11-78c8-48c0-ad8b-6343ae96f9a4" providerId="AD" clId="Web-{0854B17C-FF22-4F95-920F-FF30760B3471}" dt="2018-12-26T12:34:44.398" v="155"/>
          <ac:grpSpMkLst>
            <pc:docMk/>
            <pc:sldMk cId="3132035842" sldId="261"/>
            <ac:grpSpMk id="48" creationId="{D1DD1348-9C73-46E1-A3A0-24D6AEF080F1}"/>
          </ac:grpSpMkLst>
        </pc:grpChg>
        <pc:grpChg chg="add del mod">
          <ac:chgData name="Juan Manuel Lopez" userId="S::juanlope@everis.com::efeebc11-78c8-48c0-ad8b-6343ae96f9a4" providerId="AD" clId="Web-{0854B17C-FF22-4F95-920F-FF30760B3471}" dt="2018-12-26T12:34:44.382" v="146"/>
          <ac:grpSpMkLst>
            <pc:docMk/>
            <pc:sldMk cId="3132035842" sldId="261"/>
            <ac:grpSpMk id="57" creationId="{ACDD714E-3292-489B-B1E3-56981A8961F8}"/>
          </ac:grpSpMkLst>
        </pc:grpChg>
        <pc:grpChg chg="add del mod">
          <ac:chgData name="Juan Manuel Lopez" userId="S::juanlope@everis.com::efeebc11-78c8-48c0-ad8b-6343ae96f9a4" providerId="AD" clId="Web-{0854B17C-FF22-4F95-920F-FF30760B3471}" dt="2018-12-26T12:34:44.382" v="144"/>
          <ac:grpSpMkLst>
            <pc:docMk/>
            <pc:sldMk cId="3132035842" sldId="261"/>
            <ac:grpSpMk id="59" creationId="{D8A7AB09-353C-4254-9ED1-61A50F07BBCC}"/>
          </ac:grpSpMkLst>
        </pc:grpChg>
        <pc:grpChg chg="add mod">
          <ac:chgData name="Juan Manuel Lopez" userId="S::juanlope@everis.com::efeebc11-78c8-48c0-ad8b-6343ae96f9a4" providerId="AD" clId="Web-{0854B17C-FF22-4F95-920F-FF30760B3471}" dt="2018-12-26T12:35:05.555" v="208" actId="1076"/>
          <ac:grpSpMkLst>
            <pc:docMk/>
            <pc:sldMk cId="3132035842" sldId="261"/>
            <ac:grpSpMk id="101" creationId="{65E69798-DC7A-431E-A2F7-D5D4CAA40AD9}"/>
          </ac:grpSpMkLst>
        </pc:grpChg>
        <pc:grpChg chg="add mod">
          <ac:chgData name="Juan Manuel Lopez" userId="S::juanlope@everis.com::efeebc11-78c8-48c0-ad8b-6343ae96f9a4" providerId="AD" clId="Web-{0854B17C-FF22-4F95-920F-FF30760B3471}" dt="2018-12-26T12:35:06.023" v="236" actId="1076"/>
          <ac:grpSpMkLst>
            <pc:docMk/>
            <pc:sldMk cId="3132035842" sldId="261"/>
            <ac:grpSpMk id="129" creationId="{C0BD367A-1D0C-44CE-8F60-D9BDFFCB3512}"/>
          </ac:grpSpMkLst>
        </pc:grpChg>
        <pc:grpChg chg="add mod">
          <ac:chgData name="Juan Manuel Lopez" userId="S::juanlope@everis.com::efeebc11-78c8-48c0-ad8b-6343ae96f9a4" providerId="AD" clId="Web-{0854B17C-FF22-4F95-920F-FF30760B3471}" dt="2018-12-26T12:35:06.023" v="237" actId="1076"/>
          <ac:grpSpMkLst>
            <pc:docMk/>
            <pc:sldMk cId="3132035842" sldId="261"/>
            <ac:grpSpMk id="130" creationId="{16417D13-A402-4BCA-98DB-7D0D7F286EEF}"/>
          </ac:grpSpMkLst>
        </pc:grpChg>
        <pc:grpChg chg="add mod">
          <ac:chgData name="Juan Manuel Lopez" userId="S::juanlope@everis.com::efeebc11-78c8-48c0-ad8b-6343ae96f9a4" providerId="AD" clId="Web-{0854B17C-FF22-4F95-920F-FF30760B3471}" dt="2018-12-26T12:35:06.055" v="239" actId="1076"/>
          <ac:grpSpMkLst>
            <pc:docMk/>
            <pc:sldMk cId="3132035842" sldId="261"/>
            <ac:grpSpMk id="132" creationId="{8A70B823-8FE4-4694-80E5-4DE1C662E73F}"/>
          </ac:grpSpMkLst>
        </pc:grpChg>
        <pc:grpChg chg="add mod">
          <ac:chgData name="Juan Manuel Lopez" userId="S::juanlope@everis.com::efeebc11-78c8-48c0-ad8b-6343ae96f9a4" providerId="AD" clId="Web-{0854B17C-FF22-4F95-920F-FF30760B3471}" dt="2018-12-26T12:35:06.086" v="241" actId="1076"/>
          <ac:grpSpMkLst>
            <pc:docMk/>
            <pc:sldMk cId="3132035842" sldId="261"/>
            <ac:grpSpMk id="134" creationId="{D1DD1348-9C73-46E1-A3A0-24D6AEF080F1}"/>
          </ac:grpSpMkLst>
        </pc:grpChg>
        <pc:grpChg chg="add mod">
          <ac:chgData name="Juan Manuel Lopez" userId="S::juanlope@everis.com::efeebc11-78c8-48c0-ad8b-6343ae96f9a4" providerId="AD" clId="Web-{0854B17C-FF22-4F95-920F-FF30760B3471}" dt="2018-12-26T12:35:06.226" v="250" actId="1076"/>
          <ac:grpSpMkLst>
            <pc:docMk/>
            <pc:sldMk cId="3132035842" sldId="261"/>
            <ac:grpSpMk id="143" creationId="{ACDD714E-3292-489B-B1E3-56981A8961F8}"/>
          </ac:grpSpMkLst>
        </pc:grpChg>
        <pc:grpChg chg="add mod">
          <ac:chgData name="Juan Manuel Lopez" userId="S::juanlope@everis.com::efeebc11-78c8-48c0-ad8b-6343ae96f9a4" providerId="AD" clId="Web-{0854B17C-FF22-4F95-920F-FF30760B3471}" dt="2018-12-26T12:35:06.258" v="252" actId="1076"/>
          <ac:grpSpMkLst>
            <pc:docMk/>
            <pc:sldMk cId="3132035842" sldId="261"/>
            <ac:grpSpMk id="145" creationId="{D8A7AB09-353C-4254-9ED1-61A50F07BBCC}"/>
          </ac:grpSpMkLst>
        </pc:grpChg>
        <pc:picChg chg="add del mod">
          <ac:chgData name="Juan Manuel Lopez" userId="S::juanlope@everis.com::efeebc11-78c8-48c0-ad8b-6343ae96f9a4" providerId="AD" clId="Web-{0854B17C-FF22-4F95-920F-FF30760B3471}" dt="2018-12-26T12:34:44.382" v="128"/>
          <ac:picMkLst>
            <pc:docMk/>
            <pc:sldMk cId="3132035842" sldId="261"/>
            <ac:picMk id="75" creationId="{45A8B22B-2D33-412B-893D-97F359612411}"/>
          </ac:picMkLst>
        </pc:picChg>
        <pc:picChg chg="add del mod">
          <ac:chgData name="Juan Manuel Lopez" userId="S::juanlope@everis.com::efeebc11-78c8-48c0-ad8b-6343ae96f9a4" providerId="AD" clId="Web-{0854B17C-FF22-4F95-920F-FF30760B3471}" dt="2018-12-26T12:34:44.382" v="126"/>
          <ac:picMkLst>
            <pc:docMk/>
            <pc:sldMk cId="3132035842" sldId="261"/>
            <ac:picMk id="77" creationId="{52E7DF11-89ED-439C-B954-15B8A40B5C08}"/>
          </ac:picMkLst>
        </pc:picChg>
        <pc:picChg chg="add mod">
          <ac:chgData name="Juan Manuel Lopez" userId="S::juanlope@everis.com::efeebc11-78c8-48c0-ad8b-6343ae96f9a4" providerId="AD" clId="Web-{0854B17C-FF22-4F95-920F-FF30760B3471}" dt="2018-12-26T12:35:06.492" v="268" actId="1076"/>
          <ac:picMkLst>
            <pc:docMk/>
            <pc:sldMk cId="3132035842" sldId="261"/>
            <ac:picMk id="161" creationId="{45A8B22B-2D33-412B-893D-97F359612411}"/>
          </ac:picMkLst>
        </pc:picChg>
        <pc:picChg chg="add mod">
          <ac:chgData name="Juan Manuel Lopez" userId="S::juanlope@everis.com::efeebc11-78c8-48c0-ad8b-6343ae96f9a4" providerId="AD" clId="Web-{0854B17C-FF22-4F95-920F-FF30760B3471}" dt="2018-12-26T12:35:06.508" v="270" actId="1076"/>
          <ac:picMkLst>
            <pc:docMk/>
            <pc:sldMk cId="3132035842" sldId="261"/>
            <ac:picMk id="163" creationId="{52E7DF11-89ED-439C-B954-15B8A40B5C08}"/>
          </ac:picMkLst>
        </pc:picChg>
        <pc:cxnChg chg="add del mod">
          <ac:chgData name="Juan Manuel Lopez" userId="S::juanlope@everis.com::efeebc11-78c8-48c0-ad8b-6343ae96f9a4" providerId="AD" clId="Web-{0854B17C-FF22-4F95-920F-FF30760B3471}" dt="2018-12-26T12:34:44.413" v="197"/>
          <ac:cxnSpMkLst>
            <pc:docMk/>
            <pc:sldMk cId="3132035842" sldId="261"/>
            <ac:cxnSpMk id="4" creationId="{774E5142-32A5-4BB8-92A9-D2EB3F823E08}"/>
          </ac:cxnSpMkLst>
        </pc:cxnChg>
        <pc:cxnChg chg="add del mod">
          <ac:chgData name="Juan Manuel Lopez" userId="S::juanlope@everis.com::efeebc11-78c8-48c0-ad8b-6343ae96f9a4" providerId="AD" clId="Web-{0854B17C-FF22-4F95-920F-FF30760B3471}" dt="2018-12-26T12:34:44.413" v="196"/>
          <ac:cxnSpMkLst>
            <pc:docMk/>
            <pc:sldMk cId="3132035842" sldId="261"/>
            <ac:cxnSpMk id="5" creationId="{D0A08FF0-5199-464F-AC9D-4407A379C6B8}"/>
          </ac:cxnSpMkLst>
        </pc:cxnChg>
        <pc:cxnChg chg="add del mod">
          <ac:chgData name="Juan Manuel Lopez" userId="S::juanlope@everis.com::efeebc11-78c8-48c0-ad8b-6343ae96f9a4" providerId="AD" clId="Web-{0854B17C-FF22-4F95-920F-FF30760B3471}" dt="2018-12-26T12:34:44.413" v="195"/>
          <ac:cxnSpMkLst>
            <pc:docMk/>
            <pc:sldMk cId="3132035842" sldId="261"/>
            <ac:cxnSpMk id="6" creationId="{6F89B1AD-6921-48FF-A487-51D4D1EA89C6}"/>
          </ac:cxnSpMkLst>
        </pc:cxnChg>
        <pc:cxnChg chg="add del mod">
          <ac:chgData name="Juan Manuel Lopez" userId="S::juanlope@everis.com::efeebc11-78c8-48c0-ad8b-6343ae96f9a4" providerId="AD" clId="Web-{0854B17C-FF22-4F95-920F-FF30760B3471}" dt="2018-12-26T12:34:44.413" v="194"/>
          <ac:cxnSpMkLst>
            <pc:docMk/>
            <pc:sldMk cId="3132035842" sldId="261"/>
            <ac:cxnSpMk id="7" creationId="{16A934E1-BA1B-4A05-B9A7-14748B23B52F}"/>
          </ac:cxnSpMkLst>
        </pc:cxnChg>
        <pc:cxnChg chg="add del mod">
          <ac:chgData name="Juan Manuel Lopez" userId="S::juanlope@everis.com::efeebc11-78c8-48c0-ad8b-6343ae96f9a4" providerId="AD" clId="Web-{0854B17C-FF22-4F95-920F-FF30760B3471}" dt="2018-12-26T12:34:44.413" v="193"/>
          <ac:cxnSpMkLst>
            <pc:docMk/>
            <pc:sldMk cId="3132035842" sldId="261"/>
            <ac:cxnSpMk id="8" creationId="{6AA4F037-4CB8-4B47-AA08-24544A759868}"/>
          </ac:cxnSpMkLst>
        </pc:cxnChg>
        <pc:cxnChg chg="add del mod">
          <ac:chgData name="Juan Manuel Lopez" userId="S::juanlope@everis.com::efeebc11-78c8-48c0-ad8b-6343ae96f9a4" providerId="AD" clId="Web-{0854B17C-FF22-4F95-920F-FF30760B3471}" dt="2018-12-26T12:34:44.413" v="192"/>
          <ac:cxnSpMkLst>
            <pc:docMk/>
            <pc:sldMk cId="3132035842" sldId="261"/>
            <ac:cxnSpMk id="9" creationId="{D2CEA7B6-8683-4350-B67A-CBC042AECE5D}"/>
          </ac:cxnSpMkLst>
        </pc:cxnChg>
        <pc:cxnChg chg="add del mod">
          <ac:chgData name="Juan Manuel Lopez" userId="S::juanlope@everis.com::efeebc11-78c8-48c0-ad8b-6343ae96f9a4" providerId="AD" clId="Web-{0854B17C-FF22-4F95-920F-FF30760B3471}" dt="2018-12-26T12:34:44.413" v="191"/>
          <ac:cxnSpMkLst>
            <pc:docMk/>
            <pc:sldMk cId="3132035842" sldId="261"/>
            <ac:cxnSpMk id="10" creationId="{D15F8336-AB86-4F5D-81BF-79EB917AF981}"/>
          </ac:cxnSpMkLst>
        </pc:cxnChg>
        <pc:cxnChg chg="add mod">
          <ac:chgData name="Juan Manuel Lopez" userId="S::juanlope@everis.com::efeebc11-78c8-48c0-ad8b-6343ae96f9a4" providerId="AD" clId="Web-{0854B17C-FF22-4F95-920F-FF30760B3471}" dt="2018-12-26T12:35:05.445" v="199" actId="1076"/>
          <ac:cxnSpMkLst>
            <pc:docMk/>
            <pc:sldMk cId="3132035842" sldId="261"/>
            <ac:cxnSpMk id="92" creationId="{774E5142-32A5-4BB8-92A9-D2EB3F823E08}"/>
          </ac:cxnSpMkLst>
        </pc:cxnChg>
        <pc:cxnChg chg="add mod">
          <ac:chgData name="Juan Manuel Lopez" userId="S::juanlope@everis.com::efeebc11-78c8-48c0-ad8b-6343ae96f9a4" providerId="AD" clId="Web-{0854B17C-FF22-4F95-920F-FF30760B3471}" dt="2018-12-26T12:35:05.461" v="200" actId="1076"/>
          <ac:cxnSpMkLst>
            <pc:docMk/>
            <pc:sldMk cId="3132035842" sldId="261"/>
            <ac:cxnSpMk id="93" creationId="{D0A08FF0-5199-464F-AC9D-4407A379C6B8}"/>
          </ac:cxnSpMkLst>
        </pc:cxnChg>
        <pc:cxnChg chg="add mod">
          <ac:chgData name="Juan Manuel Lopez" userId="S::juanlope@everis.com::efeebc11-78c8-48c0-ad8b-6343ae96f9a4" providerId="AD" clId="Web-{0854B17C-FF22-4F95-920F-FF30760B3471}" dt="2018-12-26T12:35:05.461" v="201" actId="1076"/>
          <ac:cxnSpMkLst>
            <pc:docMk/>
            <pc:sldMk cId="3132035842" sldId="261"/>
            <ac:cxnSpMk id="94" creationId="{6F89B1AD-6921-48FF-A487-51D4D1EA89C6}"/>
          </ac:cxnSpMkLst>
        </pc:cxnChg>
        <pc:cxnChg chg="add mod">
          <ac:chgData name="Juan Manuel Lopez" userId="S::juanlope@everis.com::efeebc11-78c8-48c0-ad8b-6343ae96f9a4" providerId="AD" clId="Web-{0854B17C-FF22-4F95-920F-FF30760B3471}" dt="2018-12-26T12:35:05.476" v="202" actId="1076"/>
          <ac:cxnSpMkLst>
            <pc:docMk/>
            <pc:sldMk cId="3132035842" sldId="261"/>
            <ac:cxnSpMk id="95" creationId="{16A934E1-BA1B-4A05-B9A7-14748B23B52F}"/>
          </ac:cxnSpMkLst>
        </pc:cxnChg>
        <pc:cxnChg chg="add mod">
          <ac:chgData name="Juan Manuel Lopez" userId="S::juanlope@everis.com::efeebc11-78c8-48c0-ad8b-6343ae96f9a4" providerId="AD" clId="Web-{0854B17C-FF22-4F95-920F-FF30760B3471}" dt="2018-12-26T12:35:05.492" v="203" actId="1076"/>
          <ac:cxnSpMkLst>
            <pc:docMk/>
            <pc:sldMk cId="3132035842" sldId="261"/>
            <ac:cxnSpMk id="96" creationId="{6AA4F037-4CB8-4B47-AA08-24544A759868}"/>
          </ac:cxnSpMkLst>
        </pc:cxnChg>
        <pc:cxnChg chg="add mod">
          <ac:chgData name="Juan Manuel Lopez" userId="S::juanlope@everis.com::efeebc11-78c8-48c0-ad8b-6343ae96f9a4" providerId="AD" clId="Web-{0854B17C-FF22-4F95-920F-FF30760B3471}" dt="2018-12-26T12:35:05.508" v="204" actId="1076"/>
          <ac:cxnSpMkLst>
            <pc:docMk/>
            <pc:sldMk cId="3132035842" sldId="261"/>
            <ac:cxnSpMk id="97" creationId="{D2CEA7B6-8683-4350-B67A-CBC042AECE5D}"/>
          </ac:cxnSpMkLst>
        </pc:cxnChg>
        <pc:cxnChg chg="add mod">
          <ac:chgData name="Juan Manuel Lopez" userId="S::juanlope@everis.com::efeebc11-78c8-48c0-ad8b-6343ae96f9a4" providerId="AD" clId="Web-{0854B17C-FF22-4F95-920F-FF30760B3471}" dt="2018-12-26T12:35:05.523" v="205" actId="1076"/>
          <ac:cxnSpMkLst>
            <pc:docMk/>
            <pc:sldMk cId="3132035842" sldId="261"/>
            <ac:cxnSpMk id="98" creationId="{D15F8336-AB86-4F5D-81BF-79EB917AF981}"/>
          </ac:cxnSpMkLst>
        </pc:cxnChg>
      </pc:sldChg>
      <pc:sldChg chg="modSp add">
        <pc:chgData name="Juan Manuel Lopez" userId="S::juanlope@everis.com::efeebc11-78c8-48c0-ad8b-6343ae96f9a4" providerId="AD" clId="Web-{0854B17C-FF22-4F95-920F-FF30760B3471}" dt="2018-12-26T12:38:29.545" v="346" actId="1076"/>
        <pc:sldMkLst>
          <pc:docMk/>
          <pc:sldMk cId="4201651748" sldId="262"/>
        </pc:sldMkLst>
        <pc:spChg chg="mod">
          <ac:chgData name="Juan Manuel Lopez" userId="S::juanlope@everis.com::efeebc11-78c8-48c0-ad8b-6343ae96f9a4" providerId="AD" clId="Web-{0854B17C-FF22-4F95-920F-FF30760B3471}" dt="2018-12-26T12:38:27.279" v="294" actId="1076"/>
          <ac:spMkLst>
            <pc:docMk/>
            <pc:sldMk cId="4201651748" sldId="262"/>
            <ac:spMk id="5" creationId="{00000000-0000-0000-0000-000000000000}"/>
          </ac:spMkLst>
        </pc:spChg>
        <pc:spChg chg="mod">
          <ac:chgData name="Juan Manuel Lopez" userId="S::juanlope@everis.com::efeebc11-78c8-48c0-ad8b-6343ae96f9a4" providerId="AD" clId="Web-{0854B17C-FF22-4F95-920F-FF30760B3471}" dt="2018-12-26T12:38:27.576" v="301" actId="1076"/>
          <ac:spMkLst>
            <pc:docMk/>
            <pc:sldMk cId="4201651748" sldId="262"/>
            <ac:spMk id="7" creationId="{00000000-0000-0000-0000-000000000000}"/>
          </ac:spMkLst>
        </pc:spChg>
        <pc:spChg chg="mod">
          <ac:chgData name="Juan Manuel Lopez" userId="S::juanlope@everis.com::efeebc11-78c8-48c0-ad8b-6343ae96f9a4" providerId="AD" clId="Web-{0854B17C-FF22-4F95-920F-FF30760B3471}" dt="2018-12-26T12:38:26.967" v="287" actId="1076"/>
          <ac:spMkLst>
            <pc:docMk/>
            <pc:sldMk cId="4201651748" sldId="262"/>
            <ac:spMk id="18" creationId="{00000000-0000-0000-0000-000000000000}"/>
          </ac:spMkLst>
        </pc:spChg>
        <pc:spChg chg="mod">
          <ac:chgData name="Juan Manuel Lopez" userId="S::juanlope@everis.com::efeebc11-78c8-48c0-ad8b-6343ae96f9a4" providerId="AD" clId="Web-{0854B17C-FF22-4F95-920F-FF30760B3471}" dt="2018-12-26T12:38:27.014" v="288" actId="1076"/>
          <ac:spMkLst>
            <pc:docMk/>
            <pc:sldMk cId="4201651748" sldId="262"/>
            <ac:spMk id="20" creationId="{00000000-0000-0000-0000-000000000000}"/>
          </ac:spMkLst>
        </pc:spChg>
        <pc:spChg chg="mod">
          <ac:chgData name="Juan Manuel Lopez" userId="S::juanlope@everis.com::efeebc11-78c8-48c0-ad8b-6343ae96f9a4" providerId="AD" clId="Web-{0854B17C-FF22-4F95-920F-FF30760B3471}" dt="2018-12-26T12:38:26.904" v="285" actId="1076"/>
          <ac:spMkLst>
            <pc:docMk/>
            <pc:sldMk cId="4201651748" sldId="262"/>
            <ac:spMk id="21" creationId="{00000000-0000-0000-0000-000000000000}"/>
          </ac:spMkLst>
        </pc:spChg>
        <pc:spChg chg="mod">
          <ac:chgData name="Juan Manuel Lopez" userId="S::juanlope@everis.com::efeebc11-78c8-48c0-ad8b-6343ae96f9a4" providerId="AD" clId="Web-{0854B17C-FF22-4F95-920F-FF30760B3471}" dt="2018-12-26T12:38:26.936" v="286" actId="1076"/>
          <ac:spMkLst>
            <pc:docMk/>
            <pc:sldMk cId="4201651748" sldId="262"/>
            <ac:spMk id="24" creationId="{00000000-0000-0000-0000-000000000000}"/>
          </ac:spMkLst>
        </pc:spChg>
        <pc:spChg chg="mod">
          <ac:chgData name="Juan Manuel Lopez" userId="S::juanlope@everis.com::efeebc11-78c8-48c0-ad8b-6343ae96f9a4" providerId="AD" clId="Web-{0854B17C-FF22-4F95-920F-FF30760B3471}" dt="2018-12-26T12:38:27.045" v="289" actId="1076"/>
          <ac:spMkLst>
            <pc:docMk/>
            <pc:sldMk cId="4201651748" sldId="262"/>
            <ac:spMk id="29" creationId="{00000000-0000-0000-0000-000000000000}"/>
          </ac:spMkLst>
        </pc:spChg>
        <pc:spChg chg="mod">
          <ac:chgData name="Juan Manuel Lopez" userId="S::juanlope@everis.com::efeebc11-78c8-48c0-ad8b-6343ae96f9a4" providerId="AD" clId="Web-{0854B17C-FF22-4F95-920F-FF30760B3471}" dt="2018-12-26T12:38:26.842" v="283" actId="1076"/>
          <ac:spMkLst>
            <pc:docMk/>
            <pc:sldMk cId="4201651748" sldId="262"/>
            <ac:spMk id="37" creationId="{00000000-0000-0000-0000-000000000000}"/>
          </ac:spMkLst>
        </pc:spChg>
        <pc:spChg chg="mod">
          <ac:chgData name="Juan Manuel Lopez" userId="S::juanlope@everis.com::efeebc11-78c8-48c0-ad8b-6343ae96f9a4" providerId="AD" clId="Web-{0854B17C-FF22-4F95-920F-FF30760B3471}" dt="2018-12-26T12:38:27.092" v="290" actId="1076"/>
          <ac:spMkLst>
            <pc:docMk/>
            <pc:sldMk cId="4201651748" sldId="262"/>
            <ac:spMk id="39" creationId="{00000000-0000-0000-0000-000000000000}"/>
          </ac:spMkLst>
        </pc:spChg>
        <pc:spChg chg="mod">
          <ac:chgData name="Juan Manuel Lopez" userId="S::juanlope@everis.com::efeebc11-78c8-48c0-ad8b-6343ae96f9a4" providerId="AD" clId="Web-{0854B17C-FF22-4F95-920F-FF30760B3471}" dt="2018-12-26T12:38:27.123" v="291" actId="1076"/>
          <ac:spMkLst>
            <pc:docMk/>
            <pc:sldMk cId="4201651748" sldId="262"/>
            <ac:spMk id="40" creationId="{00000000-0000-0000-0000-000000000000}"/>
          </ac:spMkLst>
        </pc:spChg>
        <pc:spChg chg="mod">
          <ac:chgData name="Juan Manuel Lopez" userId="S::juanlope@everis.com::efeebc11-78c8-48c0-ad8b-6343ae96f9a4" providerId="AD" clId="Web-{0854B17C-FF22-4F95-920F-FF30760B3471}" dt="2018-12-26T12:38:27.170" v="292" actId="1076"/>
          <ac:spMkLst>
            <pc:docMk/>
            <pc:sldMk cId="4201651748" sldId="262"/>
            <ac:spMk id="42" creationId="{00000000-0000-0000-0000-000000000000}"/>
          </ac:spMkLst>
        </pc:spChg>
        <pc:spChg chg="mod">
          <ac:chgData name="Juan Manuel Lopez" userId="S::juanlope@everis.com::efeebc11-78c8-48c0-ad8b-6343ae96f9a4" providerId="AD" clId="Web-{0854B17C-FF22-4F95-920F-FF30760B3471}" dt="2018-12-26T12:38:27.232" v="293" actId="1076"/>
          <ac:spMkLst>
            <pc:docMk/>
            <pc:sldMk cId="4201651748" sldId="262"/>
            <ac:spMk id="43" creationId="{00000000-0000-0000-0000-000000000000}"/>
          </ac:spMkLst>
        </pc:spChg>
        <pc:spChg chg="mod">
          <ac:chgData name="Juan Manuel Lopez" userId="S::juanlope@everis.com::efeebc11-78c8-48c0-ad8b-6343ae96f9a4" providerId="AD" clId="Web-{0854B17C-FF22-4F95-920F-FF30760B3471}" dt="2018-12-26T12:38:26.764" v="281" actId="1076"/>
          <ac:spMkLst>
            <pc:docMk/>
            <pc:sldMk cId="4201651748" sldId="262"/>
            <ac:spMk id="47" creationId="{00000000-0000-0000-0000-000000000000}"/>
          </ac:spMkLst>
        </pc:spChg>
        <pc:spChg chg="mod">
          <ac:chgData name="Juan Manuel Lopez" userId="S::juanlope@everis.com::efeebc11-78c8-48c0-ad8b-6343ae96f9a4" providerId="AD" clId="Web-{0854B17C-FF22-4F95-920F-FF30760B3471}" dt="2018-12-26T12:38:27.311" v="295" actId="1076"/>
          <ac:spMkLst>
            <pc:docMk/>
            <pc:sldMk cId="4201651748" sldId="262"/>
            <ac:spMk id="50" creationId="{00000000-0000-0000-0000-000000000000}"/>
          </ac:spMkLst>
        </pc:spChg>
        <pc:spChg chg="mod">
          <ac:chgData name="Juan Manuel Lopez" userId="S::juanlope@everis.com::efeebc11-78c8-48c0-ad8b-6343ae96f9a4" providerId="AD" clId="Web-{0854B17C-FF22-4F95-920F-FF30760B3471}" dt="2018-12-26T12:38:27.357" v="296" actId="1076"/>
          <ac:spMkLst>
            <pc:docMk/>
            <pc:sldMk cId="4201651748" sldId="262"/>
            <ac:spMk id="51" creationId="{00000000-0000-0000-0000-000000000000}"/>
          </ac:spMkLst>
        </pc:spChg>
        <pc:spChg chg="mod">
          <ac:chgData name="Juan Manuel Lopez" userId="S::juanlope@everis.com::efeebc11-78c8-48c0-ad8b-6343ae96f9a4" providerId="AD" clId="Web-{0854B17C-FF22-4F95-920F-FF30760B3471}" dt="2018-12-26T12:38:27.404" v="297" actId="1076"/>
          <ac:spMkLst>
            <pc:docMk/>
            <pc:sldMk cId="4201651748" sldId="262"/>
            <ac:spMk id="52" creationId="{00000000-0000-0000-0000-000000000000}"/>
          </ac:spMkLst>
        </pc:spChg>
        <pc:spChg chg="mod">
          <ac:chgData name="Juan Manuel Lopez" userId="S::juanlope@everis.com::efeebc11-78c8-48c0-ad8b-6343ae96f9a4" providerId="AD" clId="Web-{0854B17C-FF22-4F95-920F-FF30760B3471}" dt="2018-12-26T12:38:27.436" v="298" actId="1076"/>
          <ac:spMkLst>
            <pc:docMk/>
            <pc:sldMk cId="4201651748" sldId="262"/>
            <ac:spMk id="53" creationId="{00000000-0000-0000-0000-000000000000}"/>
          </ac:spMkLst>
        </pc:spChg>
        <pc:spChg chg="mod">
          <ac:chgData name="Juan Manuel Lopez" userId="S::juanlope@everis.com::efeebc11-78c8-48c0-ad8b-6343ae96f9a4" providerId="AD" clId="Web-{0854B17C-FF22-4F95-920F-FF30760B3471}" dt="2018-12-26T12:38:27.482" v="299" actId="1076"/>
          <ac:spMkLst>
            <pc:docMk/>
            <pc:sldMk cId="4201651748" sldId="262"/>
            <ac:spMk id="54" creationId="{00000000-0000-0000-0000-000000000000}"/>
          </ac:spMkLst>
        </pc:spChg>
        <pc:spChg chg="mod">
          <ac:chgData name="Juan Manuel Lopez" userId="S::juanlope@everis.com::efeebc11-78c8-48c0-ad8b-6343ae96f9a4" providerId="AD" clId="Web-{0854B17C-FF22-4F95-920F-FF30760B3471}" dt="2018-12-26T12:38:27.529" v="300" actId="1076"/>
          <ac:spMkLst>
            <pc:docMk/>
            <pc:sldMk cId="4201651748" sldId="262"/>
            <ac:spMk id="55" creationId="{00000000-0000-0000-0000-000000000000}"/>
          </ac:spMkLst>
        </pc:spChg>
        <pc:spChg chg="mod">
          <ac:chgData name="Juan Manuel Lopez" userId="S::juanlope@everis.com::efeebc11-78c8-48c0-ad8b-6343ae96f9a4" providerId="AD" clId="Web-{0854B17C-FF22-4F95-920F-FF30760B3471}" dt="2018-12-26T12:38:27.889" v="308" actId="1076"/>
          <ac:spMkLst>
            <pc:docMk/>
            <pc:sldMk cId="4201651748" sldId="262"/>
            <ac:spMk id="56" creationId="{00000000-0000-0000-0000-000000000000}"/>
          </ac:spMkLst>
        </pc:spChg>
        <pc:spChg chg="mod">
          <ac:chgData name="Juan Manuel Lopez" userId="S::juanlope@everis.com::efeebc11-78c8-48c0-ad8b-6343ae96f9a4" providerId="AD" clId="Web-{0854B17C-FF22-4F95-920F-FF30760B3471}" dt="2018-12-26T12:38:27.607" v="302" actId="1076"/>
          <ac:spMkLst>
            <pc:docMk/>
            <pc:sldMk cId="4201651748" sldId="262"/>
            <ac:spMk id="59" creationId="{00000000-0000-0000-0000-000000000000}"/>
          </ac:spMkLst>
        </pc:spChg>
        <pc:spChg chg="mod">
          <ac:chgData name="Juan Manuel Lopez" userId="S::juanlope@everis.com::efeebc11-78c8-48c0-ad8b-6343ae96f9a4" providerId="AD" clId="Web-{0854B17C-FF22-4F95-920F-FF30760B3471}" dt="2018-12-26T12:38:27.654" v="303" actId="1076"/>
          <ac:spMkLst>
            <pc:docMk/>
            <pc:sldMk cId="4201651748" sldId="262"/>
            <ac:spMk id="60" creationId="{00000000-0000-0000-0000-000000000000}"/>
          </ac:spMkLst>
        </pc:spChg>
        <pc:spChg chg="mod">
          <ac:chgData name="Juan Manuel Lopez" userId="S::juanlope@everis.com::efeebc11-78c8-48c0-ad8b-6343ae96f9a4" providerId="AD" clId="Web-{0854B17C-FF22-4F95-920F-FF30760B3471}" dt="2018-12-26T12:38:27.717" v="304" actId="1076"/>
          <ac:spMkLst>
            <pc:docMk/>
            <pc:sldMk cId="4201651748" sldId="262"/>
            <ac:spMk id="61" creationId="{00000000-0000-0000-0000-000000000000}"/>
          </ac:spMkLst>
        </pc:spChg>
        <pc:spChg chg="mod">
          <ac:chgData name="Juan Manuel Lopez" userId="S::juanlope@everis.com::efeebc11-78c8-48c0-ad8b-6343ae96f9a4" providerId="AD" clId="Web-{0854B17C-FF22-4F95-920F-FF30760B3471}" dt="2018-12-26T12:38:27.764" v="305" actId="1076"/>
          <ac:spMkLst>
            <pc:docMk/>
            <pc:sldMk cId="4201651748" sldId="262"/>
            <ac:spMk id="62" creationId="{00000000-0000-0000-0000-000000000000}"/>
          </ac:spMkLst>
        </pc:spChg>
        <pc:spChg chg="mod">
          <ac:chgData name="Juan Manuel Lopez" userId="S::juanlope@everis.com::efeebc11-78c8-48c0-ad8b-6343ae96f9a4" providerId="AD" clId="Web-{0854B17C-FF22-4F95-920F-FF30760B3471}" dt="2018-12-26T12:38:27.795" v="306" actId="1076"/>
          <ac:spMkLst>
            <pc:docMk/>
            <pc:sldMk cId="4201651748" sldId="262"/>
            <ac:spMk id="63" creationId="{00000000-0000-0000-0000-000000000000}"/>
          </ac:spMkLst>
        </pc:spChg>
        <pc:spChg chg="mod">
          <ac:chgData name="Juan Manuel Lopez" userId="S::juanlope@everis.com::efeebc11-78c8-48c0-ad8b-6343ae96f9a4" providerId="AD" clId="Web-{0854B17C-FF22-4F95-920F-FF30760B3471}" dt="2018-12-26T12:38:27.842" v="307" actId="1076"/>
          <ac:spMkLst>
            <pc:docMk/>
            <pc:sldMk cId="4201651748" sldId="262"/>
            <ac:spMk id="71" creationId="{00000000-0000-0000-0000-000000000000}"/>
          </ac:spMkLst>
        </pc:spChg>
        <pc:spChg chg="mod">
          <ac:chgData name="Juan Manuel Lopez" userId="S::juanlope@everis.com::efeebc11-78c8-48c0-ad8b-6343ae96f9a4" providerId="AD" clId="Web-{0854B17C-FF22-4F95-920F-FF30760B3471}" dt="2018-12-26T12:38:27.936" v="309" actId="1076"/>
          <ac:spMkLst>
            <pc:docMk/>
            <pc:sldMk cId="4201651748" sldId="262"/>
            <ac:spMk id="73" creationId="{00000000-0000-0000-0000-000000000000}"/>
          </ac:spMkLst>
        </pc:spChg>
        <pc:spChg chg="mod">
          <ac:chgData name="Juan Manuel Lopez" userId="S::juanlope@everis.com::efeebc11-78c8-48c0-ad8b-6343ae96f9a4" providerId="AD" clId="Web-{0854B17C-FF22-4F95-920F-FF30760B3471}" dt="2018-12-26T12:38:28.154" v="314" actId="1076"/>
          <ac:spMkLst>
            <pc:docMk/>
            <pc:sldMk cId="4201651748" sldId="262"/>
            <ac:spMk id="76" creationId="{00000000-0000-0000-0000-000000000000}"/>
          </ac:spMkLst>
        </pc:spChg>
        <pc:spChg chg="mod">
          <ac:chgData name="Juan Manuel Lopez" userId="S::juanlope@everis.com::efeebc11-78c8-48c0-ad8b-6343ae96f9a4" providerId="AD" clId="Web-{0854B17C-FF22-4F95-920F-FF30760B3471}" dt="2018-12-26T12:38:28.014" v="311" actId="1076"/>
          <ac:spMkLst>
            <pc:docMk/>
            <pc:sldMk cId="4201651748" sldId="262"/>
            <ac:spMk id="81" creationId="{00000000-0000-0000-0000-000000000000}"/>
          </ac:spMkLst>
        </pc:spChg>
        <pc:spChg chg="mod">
          <ac:chgData name="Juan Manuel Lopez" userId="S::juanlope@everis.com::efeebc11-78c8-48c0-ad8b-6343ae96f9a4" providerId="AD" clId="Web-{0854B17C-FF22-4F95-920F-FF30760B3471}" dt="2018-12-26T12:38:27.982" v="310" actId="1076"/>
          <ac:spMkLst>
            <pc:docMk/>
            <pc:sldMk cId="4201651748" sldId="262"/>
            <ac:spMk id="82" creationId="{00000000-0000-0000-0000-000000000000}"/>
          </ac:spMkLst>
        </pc:spChg>
        <pc:spChg chg="mod">
          <ac:chgData name="Juan Manuel Lopez" userId="S::juanlope@everis.com::efeebc11-78c8-48c0-ad8b-6343ae96f9a4" providerId="AD" clId="Web-{0854B17C-FF22-4F95-920F-FF30760B3471}" dt="2018-12-26T12:38:28.264" v="316" actId="1076"/>
          <ac:spMkLst>
            <pc:docMk/>
            <pc:sldMk cId="4201651748" sldId="262"/>
            <ac:spMk id="87" creationId="{00000000-0000-0000-0000-000000000000}"/>
          </ac:spMkLst>
        </pc:spChg>
        <pc:spChg chg="mod">
          <ac:chgData name="Juan Manuel Lopez" userId="S::juanlope@everis.com::efeebc11-78c8-48c0-ad8b-6343ae96f9a4" providerId="AD" clId="Web-{0854B17C-FF22-4F95-920F-FF30760B3471}" dt="2018-12-26T12:38:28.342" v="318" actId="1076"/>
          <ac:spMkLst>
            <pc:docMk/>
            <pc:sldMk cId="4201651748" sldId="262"/>
            <ac:spMk id="91" creationId="{00000000-0000-0000-0000-000000000000}"/>
          </ac:spMkLst>
        </pc:spChg>
        <pc:spChg chg="mod">
          <ac:chgData name="Juan Manuel Lopez" userId="S::juanlope@everis.com::efeebc11-78c8-48c0-ad8b-6343ae96f9a4" providerId="AD" clId="Web-{0854B17C-FF22-4F95-920F-FF30760B3471}" dt="2018-12-26T12:38:28.389" v="319" actId="1076"/>
          <ac:spMkLst>
            <pc:docMk/>
            <pc:sldMk cId="4201651748" sldId="262"/>
            <ac:spMk id="92" creationId="{00000000-0000-0000-0000-000000000000}"/>
          </ac:spMkLst>
        </pc:spChg>
        <pc:spChg chg="mod">
          <ac:chgData name="Juan Manuel Lopez" userId="S::juanlope@everis.com::efeebc11-78c8-48c0-ad8b-6343ae96f9a4" providerId="AD" clId="Web-{0854B17C-FF22-4F95-920F-FF30760B3471}" dt="2018-12-26T12:38:28.436" v="320" actId="1076"/>
          <ac:spMkLst>
            <pc:docMk/>
            <pc:sldMk cId="4201651748" sldId="262"/>
            <ac:spMk id="93" creationId="{00000000-0000-0000-0000-000000000000}"/>
          </ac:spMkLst>
        </pc:spChg>
        <pc:spChg chg="mod">
          <ac:chgData name="Juan Manuel Lopez" userId="S::juanlope@everis.com::efeebc11-78c8-48c0-ad8b-6343ae96f9a4" providerId="AD" clId="Web-{0854B17C-FF22-4F95-920F-FF30760B3471}" dt="2018-12-26T12:38:28.483" v="321" actId="1076"/>
          <ac:spMkLst>
            <pc:docMk/>
            <pc:sldMk cId="4201651748" sldId="262"/>
            <ac:spMk id="94" creationId="{00000000-0000-0000-0000-000000000000}"/>
          </ac:spMkLst>
        </pc:spChg>
        <pc:spChg chg="mod">
          <ac:chgData name="Juan Manuel Lopez" userId="S::juanlope@everis.com::efeebc11-78c8-48c0-ad8b-6343ae96f9a4" providerId="AD" clId="Web-{0854B17C-FF22-4F95-920F-FF30760B3471}" dt="2018-12-26T12:38:28.514" v="322" actId="1076"/>
          <ac:spMkLst>
            <pc:docMk/>
            <pc:sldMk cId="4201651748" sldId="262"/>
            <ac:spMk id="95" creationId="{00000000-0000-0000-0000-000000000000}"/>
          </ac:spMkLst>
        </pc:spChg>
        <pc:spChg chg="mod">
          <ac:chgData name="Juan Manuel Lopez" userId="S::juanlope@everis.com::efeebc11-78c8-48c0-ad8b-6343ae96f9a4" providerId="AD" clId="Web-{0854B17C-FF22-4F95-920F-FF30760B3471}" dt="2018-12-26T12:38:28.561" v="323" actId="1076"/>
          <ac:spMkLst>
            <pc:docMk/>
            <pc:sldMk cId="4201651748" sldId="262"/>
            <ac:spMk id="97" creationId="{00000000-0000-0000-0000-000000000000}"/>
          </ac:spMkLst>
        </pc:spChg>
        <pc:spChg chg="mod">
          <ac:chgData name="Juan Manuel Lopez" userId="S::juanlope@everis.com::efeebc11-78c8-48c0-ad8b-6343ae96f9a4" providerId="AD" clId="Web-{0854B17C-FF22-4F95-920F-FF30760B3471}" dt="2018-12-26T12:38:28.608" v="324" actId="1076"/>
          <ac:spMkLst>
            <pc:docMk/>
            <pc:sldMk cId="4201651748" sldId="262"/>
            <ac:spMk id="104" creationId="{00000000-0000-0000-0000-000000000000}"/>
          </ac:spMkLst>
        </pc:spChg>
        <pc:spChg chg="mod">
          <ac:chgData name="Juan Manuel Lopez" userId="S::juanlope@everis.com::efeebc11-78c8-48c0-ad8b-6343ae96f9a4" providerId="AD" clId="Web-{0854B17C-FF22-4F95-920F-FF30760B3471}" dt="2018-12-26T12:38:28.639" v="325" actId="1076"/>
          <ac:spMkLst>
            <pc:docMk/>
            <pc:sldMk cId="4201651748" sldId="262"/>
            <ac:spMk id="105" creationId="{00000000-0000-0000-0000-000000000000}"/>
          </ac:spMkLst>
        </pc:spChg>
        <pc:spChg chg="mod">
          <ac:chgData name="Juan Manuel Lopez" userId="S::juanlope@everis.com::efeebc11-78c8-48c0-ad8b-6343ae96f9a4" providerId="AD" clId="Web-{0854B17C-FF22-4F95-920F-FF30760B3471}" dt="2018-12-26T12:38:28.748" v="327" actId="1076"/>
          <ac:spMkLst>
            <pc:docMk/>
            <pc:sldMk cId="4201651748" sldId="262"/>
            <ac:spMk id="109" creationId="{00000000-0000-0000-0000-000000000000}"/>
          </ac:spMkLst>
        </pc:spChg>
        <pc:spChg chg="mod">
          <ac:chgData name="Juan Manuel Lopez" userId="S::juanlope@everis.com::efeebc11-78c8-48c0-ad8b-6343ae96f9a4" providerId="AD" clId="Web-{0854B17C-FF22-4F95-920F-FF30760B3471}" dt="2018-12-26T12:38:28.826" v="329" actId="1076"/>
          <ac:spMkLst>
            <pc:docMk/>
            <pc:sldMk cId="4201651748" sldId="262"/>
            <ac:spMk id="113" creationId="{00000000-0000-0000-0000-000000000000}"/>
          </ac:spMkLst>
        </pc:spChg>
        <pc:spChg chg="mod">
          <ac:chgData name="Juan Manuel Lopez" userId="S::juanlope@everis.com::efeebc11-78c8-48c0-ad8b-6343ae96f9a4" providerId="AD" clId="Web-{0854B17C-FF22-4F95-920F-FF30760B3471}" dt="2018-12-26T12:38:28.873" v="330" actId="1076"/>
          <ac:spMkLst>
            <pc:docMk/>
            <pc:sldMk cId="4201651748" sldId="262"/>
            <ac:spMk id="118" creationId="{00000000-0000-0000-0000-000000000000}"/>
          </ac:spMkLst>
        </pc:spChg>
        <pc:spChg chg="mod">
          <ac:chgData name="Juan Manuel Lopez" userId="S::juanlope@everis.com::efeebc11-78c8-48c0-ad8b-6343ae96f9a4" providerId="AD" clId="Web-{0854B17C-FF22-4F95-920F-FF30760B3471}" dt="2018-12-26T12:38:28.904" v="331" actId="1076"/>
          <ac:spMkLst>
            <pc:docMk/>
            <pc:sldMk cId="4201651748" sldId="262"/>
            <ac:spMk id="119" creationId="{00000000-0000-0000-0000-000000000000}"/>
          </ac:spMkLst>
        </pc:spChg>
        <pc:spChg chg="mod">
          <ac:chgData name="Juan Manuel Lopez" userId="S::juanlope@everis.com::efeebc11-78c8-48c0-ad8b-6343ae96f9a4" providerId="AD" clId="Web-{0854B17C-FF22-4F95-920F-FF30760B3471}" dt="2018-12-26T12:38:28.951" v="332" actId="1076"/>
          <ac:spMkLst>
            <pc:docMk/>
            <pc:sldMk cId="4201651748" sldId="262"/>
            <ac:spMk id="125" creationId="{00000000-0000-0000-0000-000000000000}"/>
          </ac:spMkLst>
        </pc:spChg>
        <pc:spChg chg="mod">
          <ac:chgData name="Juan Manuel Lopez" userId="S::juanlope@everis.com::efeebc11-78c8-48c0-ad8b-6343ae96f9a4" providerId="AD" clId="Web-{0854B17C-FF22-4F95-920F-FF30760B3471}" dt="2018-12-26T12:38:28.998" v="333" actId="1076"/>
          <ac:spMkLst>
            <pc:docMk/>
            <pc:sldMk cId="4201651748" sldId="262"/>
            <ac:spMk id="126" creationId="{00000000-0000-0000-0000-000000000000}"/>
          </ac:spMkLst>
        </pc:spChg>
        <pc:spChg chg="mod">
          <ac:chgData name="Juan Manuel Lopez" userId="S::juanlope@everis.com::efeebc11-78c8-48c0-ad8b-6343ae96f9a4" providerId="AD" clId="Web-{0854B17C-FF22-4F95-920F-FF30760B3471}" dt="2018-12-26T12:38:29.045" v="334" actId="1076"/>
          <ac:spMkLst>
            <pc:docMk/>
            <pc:sldMk cId="4201651748" sldId="262"/>
            <ac:spMk id="127" creationId="{00000000-0000-0000-0000-000000000000}"/>
          </ac:spMkLst>
        </pc:spChg>
        <pc:spChg chg="mod">
          <ac:chgData name="Juan Manuel Lopez" userId="S::juanlope@everis.com::efeebc11-78c8-48c0-ad8b-6343ae96f9a4" providerId="AD" clId="Web-{0854B17C-FF22-4F95-920F-FF30760B3471}" dt="2018-12-26T12:38:29.092" v="335" actId="1076"/>
          <ac:spMkLst>
            <pc:docMk/>
            <pc:sldMk cId="4201651748" sldId="262"/>
            <ac:spMk id="128" creationId="{00000000-0000-0000-0000-000000000000}"/>
          </ac:spMkLst>
        </pc:spChg>
        <pc:spChg chg="mod">
          <ac:chgData name="Juan Manuel Lopez" userId="S::juanlope@everis.com::efeebc11-78c8-48c0-ad8b-6343ae96f9a4" providerId="AD" clId="Web-{0854B17C-FF22-4F95-920F-FF30760B3471}" dt="2018-12-26T12:38:29.139" v="336" actId="1076"/>
          <ac:spMkLst>
            <pc:docMk/>
            <pc:sldMk cId="4201651748" sldId="262"/>
            <ac:spMk id="129" creationId="{00000000-0000-0000-0000-000000000000}"/>
          </ac:spMkLst>
        </pc:spChg>
        <pc:spChg chg="mod">
          <ac:chgData name="Juan Manuel Lopez" userId="S::juanlope@everis.com::efeebc11-78c8-48c0-ad8b-6343ae96f9a4" providerId="AD" clId="Web-{0854B17C-FF22-4F95-920F-FF30760B3471}" dt="2018-12-26T12:38:29.170" v="337" actId="1076"/>
          <ac:spMkLst>
            <pc:docMk/>
            <pc:sldMk cId="4201651748" sldId="262"/>
            <ac:spMk id="130" creationId="{00000000-0000-0000-0000-000000000000}"/>
          </ac:spMkLst>
        </pc:spChg>
        <pc:spChg chg="mod">
          <ac:chgData name="Juan Manuel Lopez" userId="S::juanlope@everis.com::efeebc11-78c8-48c0-ad8b-6343ae96f9a4" providerId="AD" clId="Web-{0854B17C-FF22-4F95-920F-FF30760B3471}" dt="2018-12-26T12:38:29.217" v="338" actId="1076"/>
          <ac:spMkLst>
            <pc:docMk/>
            <pc:sldMk cId="4201651748" sldId="262"/>
            <ac:spMk id="131" creationId="{00000000-0000-0000-0000-000000000000}"/>
          </ac:spMkLst>
        </pc:spChg>
        <pc:spChg chg="mod">
          <ac:chgData name="Juan Manuel Lopez" userId="S::juanlope@everis.com::efeebc11-78c8-48c0-ad8b-6343ae96f9a4" providerId="AD" clId="Web-{0854B17C-FF22-4F95-920F-FF30760B3471}" dt="2018-12-26T12:38:29.279" v="339" actId="1076"/>
          <ac:spMkLst>
            <pc:docMk/>
            <pc:sldMk cId="4201651748" sldId="262"/>
            <ac:spMk id="132" creationId="{00000000-0000-0000-0000-000000000000}"/>
          </ac:spMkLst>
        </pc:spChg>
        <pc:spChg chg="mod">
          <ac:chgData name="Juan Manuel Lopez" userId="S::juanlope@everis.com::efeebc11-78c8-48c0-ad8b-6343ae96f9a4" providerId="AD" clId="Web-{0854B17C-FF22-4F95-920F-FF30760B3471}" dt="2018-12-26T12:38:29.311" v="340" actId="1076"/>
          <ac:spMkLst>
            <pc:docMk/>
            <pc:sldMk cId="4201651748" sldId="262"/>
            <ac:spMk id="133" creationId="{00000000-0000-0000-0000-000000000000}"/>
          </ac:spMkLst>
        </pc:spChg>
        <pc:spChg chg="mod">
          <ac:chgData name="Juan Manuel Lopez" userId="S::juanlope@everis.com::efeebc11-78c8-48c0-ad8b-6343ae96f9a4" providerId="AD" clId="Web-{0854B17C-FF22-4F95-920F-FF30760B3471}" dt="2018-12-26T12:38:29.342" v="341" actId="1076"/>
          <ac:spMkLst>
            <pc:docMk/>
            <pc:sldMk cId="4201651748" sldId="262"/>
            <ac:spMk id="134" creationId="{00000000-0000-0000-0000-000000000000}"/>
          </ac:spMkLst>
        </pc:spChg>
        <pc:spChg chg="mod">
          <ac:chgData name="Juan Manuel Lopez" userId="S::juanlope@everis.com::efeebc11-78c8-48c0-ad8b-6343ae96f9a4" providerId="AD" clId="Web-{0854B17C-FF22-4F95-920F-FF30760B3471}" dt="2018-12-26T12:38:29.389" v="342" actId="1076"/>
          <ac:spMkLst>
            <pc:docMk/>
            <pc:sldMk cId="4201651748" sldId="262"/>
            <ac:spMk id="135" creationId="{00000000-0000-0000-0000-000000000000}"/>
          </ac:spMkLst>
        </pc:spChg>
        <pc:spChg chg="mod">
          <ac:chgData name="Juan Manuel Lopez" userId="S::juanlope@everis.com::efeebc11-78c8-48c0-ad8b-6343ae96f9a4" providerId="AD" clId="Web-{0854B17C-FF22-4F95-920F-FF30760B3471}" dt="2018-12-26T12:38:29.436" v="343" actId="1076"/>
          <ac:spMkLst>
            <pc:docMk/>
            <pc:sldMk cId="4201651748" sldId="262"/>
            <ac:spMk id="136" creationId="{00000000-0000-0000-0000-000000000000}"/>
          </ac:spMkLst>
        </pc:spChg>
        <pc:spChg chg="mod">
          <ac:chgData name="Juan Manuel Lopez" userId="S::juanlope@everis.com::efeebc11-78c8-48c0-ad8b-6343ae96f9a4" providerId="AD" clId="Web-{0854B17C-FF22-4F95-920F-FF30760B3471}" dt="2018-12-26T12:38:29.514" v="345" actId="1076"/>
          <ac:spMkLst>
            <pc:docMk/>
            <pc:sldMk cId="4201651748" sldId="262"/>
            <ac:spMk id="138" creationId="{00000000-0000-0000-0000-000000000000}"/>
          </ac:spMkLst>
        </pc:spChg>
        <pc:grpChg chg="mod">
          <ac:chgData name="Juan Manuel Lopez" userId="S::juanlope@everis.com::efeebc11-78c8-48c0-ad8b-6343ae96f9a4" providerId="AD" clId="Web-{0854B17C-FF22-4F95-920F-FF30760B3471}" dt="2018-12-26T12:38:28.107" v="313" actId="1076"/>
          <ac:grpSpMkLst>
            <pc:docMk/>
            <pc:sldMk cId="4201651748" sldId="262"/>
            <ac:grpSpMk id="67" creationId="{00000000-0000-0000-0000-000000000000}"/>
          </ac:grpSpMkLst>
        </pc:grpChg>
        <pc:grpChg chg="mod">
          <ac:chgData name="Juan Manuel Lopez" userId="S::juanlope@everis.com::efeebc11-78c8-48c0-ad8b-6343ae96f9a4" providerId="AD" clId="Web-{0854B17C-FF22-4F95-920F-FF30760B3471}" dt="2018-12-26T12:38:26.873" v="284" actId="1076"/>
          <ac:grpSpMkLst>
            <pc:docMk/>
            <pc:sldMk cId="4201651748" sldId="262"/>
            <ac:grpSpMk id="68" creationId="{00000000-0000-0000-0000-000000000000}"/>
          </ac:grpSpMkLst>
        </pc:grpChg>
        <pc:grpChg chg="mod">
          <ac:chgData name="Juan Manuel Lopez" userId="S::juanlope@everis.com::efeebc11-78c8-48c0-ad8b-6343ae96f9a4" providerId="AD" clId="Web-{0854B17C-FF22-4F95-920F-FF30760B3471}" dt="2018-12-26T12:38:28.061" v="312" actId="1076"/>
          <ac:grpSpMkLst>
            <pc:docMk/>
            <pc:sldMk cId="4201651748" sldId="262"/>
            <ac:grpSpMk id="78" creationId="{00000000-0000-0000-0000-000000000000}"/>
          </ac:grpSpMkLst>
        </pc:grpChg>
        <pc:grpChg chg="mod">
          <ac:chgData name="Juan Manuel Lopez" userId="S::juanlope@everis.com::efeebc11-78c8-48c0-ad8b-6343ae96f9a4" providerId="AD" clId="Web-{0854B17C-FF22-4F95-920F-FF30760B3471}" dt="2018-12-26T12:38:28.191" v="315" actId="1076"/>
          <ac:grpSpMkLst>
            <pc:docMk/>
            <pc:sldMk cId="4201651748" sldId="262"/>
            <ac:grpSpMk id="84" creationId="{00000000-0000-0000-0000-000000000000}"/>
          </ac:grpSpMkLst>
        </pc:grpChg>
        <pc:grpChg chg="mod">
          <ac:chgData name="Juan Manuel Lopez" userId="S::juanlope@everis.com::efeebc11-78c8-48c0-ad8b-6343ae96f9a4" providerId="AD" clId="Web-{0854B17C-FF22-4F95-920F-FF30760B3471}" dt="2018-12-26T12:38:28.311" v="317" actId="1076"/>
          <ac:grpSpMkLst>
            <pc:docMk/>
            <pc:sldMk cId="4201651748" sldId="262"/>
            <ac:grpSpMk id="88" creationId="{00000000-0000-0000-0000-000000000000}"/>
          </ac:grpSpMkLst>
        </pc:grpChg>
        <pc:grpChg chg="mod">
          <ac:chgData name="Juan Manuel Lopez" userId="S::juanlope@everis.com::efeebc11-78c8-48c0-ad8b-6343ae96f9a4" providerId="AD" clId="Web-{0854B17C-FF22-4F95-920F-FF30760B3471}" dt="2018-12-26T12:38:28.686" v="326" actId="1076"/>
          <ac:grpSpMkLst>
            <pc:docMk/>
            <pc:sldMk cId="4201651748" sldId="262"/>
            <ac:grpSpMk id="106" creationId="{00000000-0000-0000-0000-000000000000}"/>
          </ac:grpSpMkLst>
        </pc:grpChg>
        <pc:grpChg chg="mod">
          <ac:chgData name="Juan Manuel Lopez" userId="S::juanlope@everis.com::efeebc11-78c8-48c0-ad8b-6343ae96f9a4" providerId="AD" clId="Web-{0854B17C-FF22-4F95-920F-FF30760B3471}" dt="2018-12-26T12:38:28.795" v="328" actId="1076"/>
          <ac:grpSpMkLst>
            <pc:docMk/>
            <pc:sldMk cId="4201651748" sldId="262"/>
            <ac:grpSpMk id="110" creationId="{00000000-0000-0000-0000-000000000000}"/>
          </ac:grpSpMkLst>
        </pc:grpChg>
        <pc:graphicFrameChg chg="mod">
          <ac:chgData name="Juan Manuel Lopez" userId="S::juanlope@everis.com::efeebc11-78c8-48c0-ad8b-6343ae96f9a4" providerId="AD" clId="Web-{0854B17C-FF22-4F95-920F-FF30760B3471}" dt="2018-12-26T12:38:26.795" v="282" actId="1076"/>
          <ac:graphicFrameMkLst>
            <pc:docMk/>
            <pc:sldMk cId="4201651748" sldId="262"/>
            <ac:graphicFrameMk id="8" creationId="{00000000-0000-0000-0000-000000000000}"/>
          </ac:graphicFrameMkLst>
        </pc:graphicFrameChg>
        <pc:graphicFrameChg chg="mod">
          <ac:chgData name="Juan Manuel Lopez" userId="S::juanlope@everis.com::efeebc11-78c8-48c0-ad8b-6343ae96f9a4" providerId="AD" clId="Web-{0854B17C-FF22-4F95-920F-FF30760B3471}" dt="2018-12-26T12:38:26.732" v="280" actId="1076"/>
          <ac:graphicFrameMkLst>
            <pc:docMk/>
            <pc:sldMk cId="4201651748" sldId="262"/>
            <ac:graphicFrameMk id="9" creationId="{00000000-0000-0000-0000-000000000000}"/>
          </ac:graphicFrameMkLst>
        </pc:graphicFrameChg>
        <pc:picChg chg="mod">
          <ac:chgData name="Juan Manuel Lopez" userId="S::juanlope@everis.com::efeebc11-78c8-48c0-ad8b-6343ae96f9a4" providerId="AD" clId="Web-{0854B17C-FF22-4F95-920F-FF30760B3471}" dt="2018-12-26T12:38:29.467" v="344" actId="1076"/>
          <ac:picMkLst>
            <pc:docMk/>
            <pc:sldMk cId="4201651748" sldId="262"/>
            <ac:picMk id="137" creationId="{00000000-0000-0000-0000-000000000000}"/>
          </ac:picMkLst>
        </pc:picChg>
        <pc:picChg chg="mod">
          <ac:chgData name="Juan Manuel Lopez" userId="S::juanlope@everis.com::efeebc11-78c8-48c0-ad8b-6343ae96f9a4" providerId="AD" clId="Web-{0854B17C-FF22-4F95-920F-FF30760B3471}" dt="2018-12-26T12:38:29.545" v="346" actId="1076"/>
          <ac:picMkLst>
            <pc:docMk/>
            <pc:sldMk cId="4201651748" sldId="262"/>
            <ac:picMk id="139" creationId="{00000000-0000-0000-0000-000000000000}"/>
          </ac:picMkLst>
        </pc:picChg>
        <pc:cxnChg chg="mod">
          <ac:chgData name="Juan Manuel Lopez" userId="S::juanlope@everis.com::efeebc11-78c8-48c0-ad8b-6343ae96f9a4" providerId="AD" clId="Web-{0854B17C-FF22-4F95-920F-FF30760B3471}" dt="2018-12-26T12:38:26.592" v="277" actId="1076"/>
          <ac:cxnSpMkLst>
            <pc:docMk/>
            <pc:sldMk cId="4201651748" sldId="262"/>
            <ac:cxnSpMk id="6" creationId="{00000000-0000-0000-0000-000000000000}"/>
          </ac:cxnSpMkLst>
        </pc:cxnChg>
        <pc:cxnChg chg="mod">
          <ac:chgData name="Juan Manuel Lopez" userId="S::juanlope@everis.com::efeebc11-78c8-48c0-ad8b-6343ae96f9a4" providerId="AD" clId="Web-{0854B17C-FF22-4F95-920F-FF30760B3471}" dt="2018-12-26T12:38:26.623" v="278" actId="1076"/>
          <ac:cxnSpMkLst>
            <pc:docMk/>
            <pc:sldMk cId="4201651748" sldId="262"/>
            <ac:cxnSpMk id="96" creationId="{00000000-0000-0000-0000-000000000000}"/>
          </ac:cxnSpMkLst>
        </pc:cxnChg>
        <pc:cxnChg chg="mod">
          <ac:chgData name="Juan Manuel Lopez" userId="S::juanlope@everis.com::efeebc11-78c8-48c0-ad8b-6343ae96f9a4" providerId="AD" clId="Web-{0854B17C-FF22-4F95-920F-FF30760B3471}" dt="2018-12-26T12:38:26.654" v="279" actId="1076"/>
          <ac:cxnSpMkLst>
            <pc:docMk/>
            <pc:sldMk cId="4201651748" sldId="262"/>
            <ac:cxnSpMk id="99" creationId="{00000000-0000-0000-0000-000000000000}"/>
          </ac:cxnSpMkLst>
        </pc:cxnChg>
        <pc:cxnChg chg="mod">
          <ac:chgData name="Juan Manuel Lopez" userId="S::juanlope@everis.com::efeebc11-78c8-48c0-ad8b-6343ae96f9a4" providerId="AD" clId="Web-{0854B17C-FF22-4F95-920F-FF30760B3471}" dt="2018-12-26T12:38:26.451" v="273" actId="1076"/>
          <ac:cxnSpMkLst>
            <pc:docMk/>
            <pc:sldMk cId="4201651748" sldId="262"/>
            <ac:cxnSpMk id="100" creationId="{00000000-0000-0000-0000-000000000000}"/>
          </ac:cxnSpMkLst>
        </pc:cxnChg>
        <pc:cxnChg chg="mod">
          <ac:chgData name="Juan Manuel Lopez" userId="S::juanlope@everis.com::efeebc11-78c8-48c0-ad8b-6343ae96f9a4" providerId="AD" clId="Web-{0854B17C-FF22-4F95-920F-FF30760B3471}" dt="2018-12-26T12:38:26.482" v="274" actId="1076"/>
          <ac:cxnSpMkLst>
            <pc:docMk/>
            <pc:sldMk cId="4201651748" sldId="262"/>
            <ac:cxnSpMk id="101" creationId="{00000000-0000-0000-0000-000000000000}"/>
          </ac:cxnSpMkLst>
        </pc:cxnChg>
        <pc:cxnChg chg="mod">
          <ac:chgData name="Juan Manuel Lopez" userId="S::juanlope@everis.com::efeebc11-78c8-48c0-ad8b-6343ae96f9a4" providerId="AD" clId="Web-{0854B17C-FF22-4F95-920F-FF30760B3471}" dt="2018-12-26T12:38:26.529" v="275" actId="1076"/>
          <ac:cxnSpMkLst>
            <pc:docMk/>
            <pc:sldMk cId="4201651748" sldId="262"/>
            <ac:cxnSpMk id="102" creationId="{00000000-0000-0000-0000-000000000000}"/>
          </ac:cxnSpMkLst>
        </pc:cxnChg>
        <pc:cxnChg chg="mod">
          <ac:chgData name="Juan Manuel Lopez" userId="S::juanlope@everis.com::efeebc11-78c8-48c0-ad8b-6343ae96f9a4" providerId="AD" clId="Web-{0854B17C-FF22-4F95-920F-FF30760B3471}" dt="2018-12-26T12:38:26.561" v="276" actId="1076"/>
          <ac:cxnSpMkLst>
            <pc:docMk/>
            <pc:sldMk cId="4201651748" sldId="262"/>
            <ac:cxnSpMk id="103" creationId="{00000000-0000-0000-0000-000000000000}"/>
          </ac:cxnSpMkLst>
        </pc:cxnChg>
      </pc:sldChg>
    </pc:docChg>
  </pc:docChgLst>
  <pc:docChgLst>
    <pc:chgData name="JUAN JOSE RIDER JIMENEZ" userId="S::jriderji@everis.com::9d311039-d657-41f4-8ff7-dcb133d1e98d" providerId="AD" clId="Web-{23B6F65D-0024-45A2-A1A0-FEC57A6F6E94}"/>
    <pc:docChg chg="addSld modSld">
      <pc:chgData name="JUAN JOSE RIDER JIMENEZ" userId="S::jriderji@everis.com::9d311039-d657-41f4-8ff7-dcb133d1e98d" providerId="AD" clId="Web-{23B6F65D-0024-45A2-A1A0-FEC57A6F6E94}" dt="2019-01-10T22:38:51.233" v="548" actId="20577"/>
      <pc:docMkLst>
        <pc:docMk/>
      </pc:docMkLst>
      <pc:sldChg chg="modSp">
        <pc:chgData name="JUAN JOSE RIDER JIMENEZ" userId="S::jriderji@everis.com::9d311039-d657-41f4-8ff7-dcb133d1e98d" providerId="AD" clId="Web-{23B6F65D-0024-45A2-A1A0-FEC57A6F6E94}" dt="2019-01-10T22:31:35.423" v="0" actId="14100"/>
        <pc:sldMkLst>
          <pc:docMk/>
          <pc:sldMk cId="1426823147" sldId="327"/>
        </pc:sldMkLst>
        <pc:picChg chg="mod">
          <ac:chgData name="JUAN JOSE RIDER JIMENEZ" userId="S::jriderji@everis.com::9d311039-d657-41f4-8ff7-dcb133d1e98d" providerId="AD" clId="Web-{23B6F65D-0024-45A2-A1A0-FEC57A6F6E94}" dt="2019-01-10T22:31:35.423" v="0" actId="14100"/>
          <ac:picMkLst>
            <pc:docMk/>
            <pc:sldMk cId="1426823147" sldId="327"/>
            <ac:picMk id="21" creationId="{00000000-0000-0000-0000-000000000000}"/>
          </ac:picMkLst>
        </pc:picChg>
      </pc:sldChg>
      <pc:sldChg chg="modSp add replId">
        <pc:chgData name="JUAN JOSE RIDER JIMENEZ" userId="S::jriderji@everis.com::9d311039-d657-41f4-8ff7-dcb133d1e98d" providerId="AD" clId="Web-{23B6F65D-0024-45A2-A1A0-FEC57A6F6E94}" dt="2019-01-10T22:38:51.233" v="547" actId="20577"/>
        <pc:sldMkLst>
          <pc:docMk/>
          <pc:sldMk cId="2858239803" sldId="336"/>
        </pc:sldMkLst>
        <pc:spChg chg="mod">
          <ac:chgData name="JUAN JOSE RIDER JIMENEZ" userId="S::jriderji@everis.com::9d311039-d657-41f4-8ff7-dcb133d1e98d" providerId="AD" clId="Web-{23B6F65D-0024-45A2-A1A0-FEC57A6F6E94}" dt="2019-01-10T22:38:51.233" v="547" actId="20577"/>
          <ac:spMkLst>
            <pc:docMk/>
            <pc:sldMk cId="2858239803" sldId="336"/>
            <ac:spMk id="2" creationId="{00000000-0000-0000-0000-000000000000}"/>
          </ac:spMkLst>
        </pc:spChg>
        <pc:spChg chg="mod">
          <ac:chgData name="JUAN JOSE RIDER JIMENEZ" userId="S::jriderji@everis.com::9d311039-d657-41f4-8ff7-dcb133d1e98d" providerId="AD" clId="Web-{23B6F65D-0024-45A2-A1A0-FEC57A6F6E94}" dt="2019-01-10T22:34:07.162" v="12" actId="20577"/>
          <ac:spMkLst>
            <pc:docMk/>
            <pc:sldMk cId="2858239803" sldId="336"/>
            <ac:spMk id="15" creationId="{00000000-0000-0000-0000-000000000000}"/>
          </ac:spMkLst>
        </pc:spChg>
        <pc:spChg chg="mod">
          <ac:chgData name="JUAN JOSE RIDER JIMENEZ" userId="S::jriderji@everis.com::9d311039-d657-41f4-8ff7-dcb133d1e98d" providerId="AD" clId="Web-{23B6F65D-0024-45A2-A1A0-FEC57A6F6E94}" dt="2019-01-10T22:34:15.459" v="23" actId="20577"/>
          <ac:spMkLst>
            <pc:docMk/>
            <pc:sldMk cId="2858239803" sldId="336"/>
            <ac:spMk id="20" creationId="{00000000-0000-0000-0000-000000000000}"/>
          </ac:spMkLst>
        </pc:spChg>
      </pc:sldChg>
    </pc:docChg>
  </pc:docChgLst>
  <pc:docChgLst>
    <pc:chgData name="JUAN JOSE RIDER JIMENEZ" userId="S::jriderji@everis.com::9d311039-d657-41f4-8ff7-dcb133d1e98d" providerId="AD" clId="Web-{07E4421B-D5F4-412E-8FD8-3A22E469FC9F}"/>
    <pc:docChg chg="modSld">
      <pc:chgData name="JUAN JOSE RIDER JIMENEZ" userId="S::jriderji@everis.com::9d311039-d657-41f4-8ff7-dcb133d1e98d" providerId="AD" clId="Web-{07E4421B-D5F4-412E-8FD8-3A22E469FC9F}" dt="2019-01-10T23:09:20.193" v="237" actId="1076"/>
      <pc:docMkLst>
        <pc:docMk/>
      </pc:docMkLst>
      <pc:sldChg chg="addSp delSp modSp">
        <pc:chgData name="JUAN JOSE RIDER JIMENEZ" userId="S::jriderji@everis.com::9d311039-d657-41f4-8ff7-dcb133d1e98d" providerId="AD" clId="Web-{07E4421B-D5F4-412E-8FD8-3A22E469FC9F}" dt="2019-01-10T23:05:13.927" v="22"/>
        <pc:sldMkLst>
          <pc:docMk/>
          <pc:sldMk cId="146276100" sldId="320"/>
        </pc:sldMkLst>
        <pc:spChg chg="mod">
          <ac:chgData name="JUAN JOSE RIDER JIMENEZ" userId="S::jriderji@everis.com::9d311039-d657-41f4-8ff7-dcb133d1e98d" providerId="AD" clId="Web-{07E4421B-D5F4-412E-8FD8-3A22E469FC9F}" dt="2019-01-10T23:04:58.583" v="20" actId="1076"/>
          <ac:spMkLst>
            <pc:docMk/>
            <pc:sldMk cId="146276100" sldId="320"/>
            <ac:spMk id="40" creationId="{00000000-0000-0000-0000-000000000000}"/>
          </ac:spMkLst>
        </pc:spChg>
        <pc:picChg chg="del">
          <ac:chgData name="JUAN JOSE RIDER JIMENEZ" userId="S::jriderji@everis.com::9d311039-d657-41f4-8ff7-dcb133d1e98d" providerId="AD" clId="Web-{07E4421B-D5F4-412E-8FD8-3A22E469FC9F}" dt="2019-01-10T22:56:32.505" v="1"/>
          <ac:picMkLst>
            <pc:docMk/>
            <pc:sldMk cId="146276100" sldId="320"/>
            <ac:picMk id="2" creationId="{00000000-0000-0000-0000-000000000000}"/>
          </ac:picMkLst>
        </pc:picChg>
        <pc:picChg chg="add del mod">
          <ac:chgData name="JUAN JOSE RIDER JIMENEZ" userId="S::jriderji@everis.com::9d311039-d657-41f4-8ff7-dcb133d1e98d" providerId="AD" clId="Web-{07E4421B-D5F4-412E-8FD8-3A22E469FC9F}" dt="2019-01-10T23:04:24.865" v="11"/>
          <ac:picMkLst>
            <pc:docMk/>
            <pc:sldMk cId="146276100" sldId="320"/>
            <ac:picMk id="4" creationId="{E19095E5-461A-4983-82F4-8DD99C90FA61}"/>
          </ac:picMkLst>
        </pc:picChg>
        <pc:picChg chg="add mod">
          <ac:chgData name="JUAN JOSE RIDER JIMENEZ" userId="S::jriderji@everis.com::9d311039-d657-41f4-8ff7-dcb133d1e98d" providerId="AD" clId="Web-{07E4421B-D5F4-412E-8FD8-3A22E469FC9F}" dt="2019-01-10T23:05:01.458" v="21" actId="14100"/>
          <ac:picMkLst>
            <pc:docMk/>
            <pc:sldMk cId="146276100" sldId="320"/>
            <ac:picMk id="6" creationId="{397EA33D-7A06-4562-A042-85D2B23BCEBB}"/>
          </ac:picMkLst>
        </pc:picChg>
        <pc:picChg chg="del mod">
          <ac:chgData name="JUAN JOSE RIDER JIMENEZ" userId="S::jriderji@everis.com::9d311039-d657-41f4-8ff7-dcb133d1e98d" providerId="AD" clId="Web-{07E4421B-D5F4-412E-8FD8-3A22E469FC9F}" dt="2019-01-10T23:05:13.927" v="22"/>
          <ac:picMkLst>
            <pc:docMk/>
            <pc:sldMk cId="146276100" sldId="320"/>
            <ac:picMk id="34" creationId="{00000000-0000-0000-0000-000000000000}"/>
          </ac:picMkLst>
        </pc:picChg>
      </pc:sldChg>
      <pc:sldChg chg="modSp">
        <pc:chgData name="JUAN JOSE RIDER JIMENEZ" userId="S::jriderji@everis.com::9d311039-d657-41f4-8ff7-dcb133d1e98d" providerId="AD" clId="Web-{07E4421B-D5F4-412E-8FD8-3A22E469FC9F}" dt="2019-01-10T23:09:20.193" v="237" actId="1076"/>
        <pc:sldMkLst>
          <pc:docMk/>
          <pc:sldMk cId="2858239803" sldId="336"/>
        </pc:sldMkLst>
        <pc:spChg chg="mod">
          <ac:chgData name="JUAN JOSE RIDER JIMENEZ" userId="S::jriderji@everis.com::9d311039-d657-41f4-8ff7-dcb133d1e98d" providerId="AD" clId="Web-{07E4421B-D5F4-412E-8FD8-3A22E469FC9F}" dt="2019-01-10T23:09:20.193" v="237" actId="1076"/>
          <ac:spMkLst>
            <pc:docMk/>
            <pc:sldMk cId="2858239803" sldId="336"/>
            <ac:spMk id="2" creationId="{00000000-0000-0000-0000-000000000000}"/>
          </ac:spMkLst>
        </pc:spChg>
      </pc:sldChg>
    </pc:docChg>
  </pc:docChgLst>
  <pc:docChgLst>
    <pc:chgData name="Juan Manuel Lopez" userId="S::juanlope@everis.com::efeebc11-78c8-48c0-ad8b-6343ae96f9a4" providerId="AD" clId="Web-{70426527-4711-4285-9849-A56A4226599A}"/>
    <pc:docChg chg="modSld">
      <pc:chgData name="Juan Manuel Lopez" userId="S::juanlope@everis.com::efeebc11-78c8-48c0-ad8b-6343ae96f9a4" providerId="AD" clId="Web-{70426527-4711-4285-9849-A56A4226599A}" dt="2018-12-26T13:35:58.780" v="141" actId="14100"/>
      <pc:docMkLst>
        <pc:docMk/>
      </pc:docMkLst>
      <pc:sldChg chg="delSp modSp">
        <pc:chgData name="Juan Manuel Lopez" userId="S::juanlope@everis.com::efeebc11-78c8-48c0-ad8b-6343ae96f9a4" providerId="AD" clId="Web-{70426527-4711-4285-9849-A56A4226599A}" dt="2018-12-26T13:35:58.780" v="141" actId="14100"/>
        <pc:sldMkLst>
          <pc:docMk/>
          <pc:sldMk cId="4201651748" sldId="262"/>
        </pc:sldMkLst>
        <pc:spChg chg="mod">
          <ac:chgData name="Juan Manuel Lopez" userId="S::juanlope@everis.com::efeebc11-78c8-48c0-ad8b-6343ae96f9a4" providerId="AD" clId="Web-{70426527-4711-4285-9849-A56A4226599A}" dt="2018-12-26T13:35:58.780" v="141" actId="14100"/>
          <ac:spMkLst>
            <pc:docMk/>
            <pc:sldMk cId="4201651748" sldId="262"/>
            <ac:spMk id="24" creationId="{00000000-0000-0000-0000-000000000000}"/>
          </ac:spMkLst>
        </pc:spChg>
        <pc:spChg chg="mod">
          <ac:chgData name="Juan Manuel Lopez" userId="S::juanlope@everis.com::efeebc11-78c8-48c0-ad8b-6343ae96f9a4" providerId="AD" clId="Web-{70426527-4711-4285-9849-A56A4226599A}" dt="2018-12-26T13:34:30.870" v="108" actId="14100"/>
          <ac:spMkLst>
            <pc:docMk/>
            <pc:sldMk cId="4201651748" sldId="262"/>
            <ac:spMk id="47" creationId="{00000000-0000-0000-0000-000000000000}"/>
          </ac:spMkLst>
        </pc:spChg>
        <pc:spChg chg="del">
          <ac:chgData name="Juan Manuel Lopez" userId="S::juanlope@everis.com::efeebc11-78c8-48c0-ad8b-6343ae96f9a4" providerId="AD" clId="Web-{70426527-4711-4285-9849-A56A4226599A}" dt="2018-12-26T13:33:31.633" v="102"/>
          <ac:spMkLst>
            <pc:docMk/>
            <pc:sldMk cId="4201651748" sldId="262"/>
            <ac:spMk id="50" creationId="{00000000-0000-0000-0000-000000000000}"/>
          </ac:spMkLst>
        </pc:spChg>
        <pc:spChg chg="del">
          <ac:chgData name="Juan Manuel Lopez" userId="S::juanlope@everis.com::efeebc11-78c8-48c0-ad8b-6343ae96f9a4" providerId="AD" clId="Web-{70426527-4711-4285-9849-A56A4226599A}" dt="2018-12-26T13:33:32.430" v="103"/>
          <ac:spMkLst>
            <pc:docMk/>
            <pc:sldMk cId="4201651748" sldId="262"/>
            <ac:spMk id="51" creationId="{00000000-0000-0000-0000-000000000000}"/>
          </ac:spMkLst>
        </pc:spChg>
        <pc:spChg chg="mod">
          <ac:chgData name="Juan Manuel Lopez" userId="S::juanlope@everis.com::efeebc11-78c8-48c0-ad8b-6343ae96f9a4" providerId="AD" clId="Web-{70426527-4711-4285-9849-A56A4226599A}" dt="2018-12-26T13:35:34.920" v="139" actId="1076"/>
          <ac:spMkLst>
            <pc:docMk/>
            <pc:sldMk cId="4201651748" sldId="262"/>
            <ac:spMk id="76" creationId="{00000000-0000-0000-0000-000000000000}"/>
          </ac:spMkLst>
        </pc:spChg>
        <pc:grpChg chg="del mod">
          <ac:chgData name="Juan Manuel Lopez" userId="S::juanlope@everis.com::efeebc11-78c8-48c0-ad8b-6343ae96f9a4" providerId="AD" clId="Web-{70426527-4711-4285-9849-A56A4226599A}" dt="2018-12-26T13:35:50.577" v="140"/>
          <ac:grpSpMkLst>
            <pc:docMk/>
            <pc:sldMk cId="4201651748" sldId="262"/>
            <ac:grpSpMk id="67" creationId="{00000000-0000-0000-0000-000000000000}"/>
          </ac:grpSpMkLst>
        </pc:grpChg>
        <pc:grpChg chg="mod">
          <ac:chgData name="Juan Manuel Lopez" userId="S::juanlope@everis.com::efeebc11-78c8-48c0-ad8b-6343ae96f9a4" providerId="AD" clId="Web-{70426527-4711-4285-9849-A56A4226599A}" dt="2018-12-26T13:34:36.729" v="109" actId="1076"/>
          <ac:grpSpMkLst>
            <pc:docMk/>
            <pc:sldMk cId="4201651748" sldId="262"/>
            <ac:grpSpMk id="68" creationId="{00000000-0000-0000-0000-000000000000}"/>
          </ac:grpSpMkLst>
        </pc:grpChg>
        <pc:graphicFrameChg chg="mod modGraphic">
          <ac:chgData name="Juan Manuel Lopez" userId="S::juanlope@everis.com::efeebc11-78c8-48c0-ad8b-6343ae96f9a4" providerId="AD" clId="Web-{70426527-4711-4285-9849-A56A4226599A}" dt="2018-12-26T13:34:59.355" v="127"/>
          <ac:graphicFrameMkLst>
            <pc:docMk/>
            <pc:sldMk cId="4201651748" sldId="262"/>
            <ac:graphicFrameMk id="9" creationId="{00000000-0000-0000-0000-000000000000}"/>
          </ac:graphicFrameMkLst>
        </pc:graphicFrame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0881B-E420-4747-A07D-A262F86DC1A2}" type="datetimeFigureOut">
              <a:rPr lang="en-US" smtClean="0"/>
              <a:t>2/4/2019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B8862-C04C-440F-AA56-A446C52CBF57}" type="slidenum">
              <a:rPr lang="en-US" smtClean="0"/>
              <a:t>‹Nº›</a:t>
            </a:fld>
            <a:endParaRPr lang="en-US"/>
          </a:p>
        </p:txBody>
      </p:sp>
    </p:spTree>
    <p:extLst>
      <p:ext uri="{BB962C8B-B14F-4D97-AF65-F5344CB8AC3E}">
        <p14:creationId xmlns:p14="http://schemas.microsoft.com/office/powerpoint/2010/main" val="1858706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3BECBAFD-AA84-44AF-ABEC-508B4A7D4755}" type="slidenum">
              <a:rPr lang="es-ES" smtClean="0"/>
              <a:t>1</a:t>
            </a:fld>
            <a:endParaRPr lang="es-ES"/>
          </a:p>
        </p:txBody>
      </p:sp>
    </p:spTree>
    <p:extLst>
      <p:ext uri="{BB962C8B-B14F-4D97-AF65-F5344CB8AC3E}">
        <p14:creationId xmlns:p14="http://schemas.microsoft.com/office/powerpoint/2010/main" val="56806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C4BB8862-C04C-440F-AA56-A446C52CBF57}" type="slidenum">
              <a:rPr lang="en-US" smtClean="0"/>
              <a:t>11</a:t>
            </a:fld>
            <a:endParaRPr lang="en-US"/>
          </a:p>
        </p:txBody>
      </p:sp>
    </p:spTree>
    <p:extLst>
      <p:ext uri="{BB962C8B-B14F-4D97-AF65-F5344CB8AC3E}">
        <p14:creationId xmlns:p14="http://schemas.microsoft.com/office/powerpoint/2010/main" val="92824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72E63412-8404-40E1-8AF6-B0E52739278C}" type="slidenum">
              <a:rPr lang="en-US" smtClean="0"/>
              <a:t>12</a:t>
            </a:fld>
            <a:endParaRPr lang="en-US"/>
          </a:p>
        </p:txBody>
      </p:sp>
    </p:spTree>
    <p:extLst>
      <p:ext uri="{BB962C8B-B14F-4D97-AF65-F5344CB8AC3E}">
        <p14:creationId xmlns:p14="http://schemas.microsoft.com/office/powerpoint/2010/main" val="3932400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C4BB8862-C04C-440F-AA56-A446C52CBF57}" type="slidenum">
              <a:rPr lang="en-US" smtClean="0"/>
              <a:t>13</a:t>
            </a:fld>
            <a:endParaRPr lang="en-US"/>
          </a:p>
        </p:txBody>
      </p:sp>
    </p:spTree>
    <p:extLst>
      <p:ext uri="{BB962C8B-B14F-4D97-AF65-F5344CB8AC3E}">
        <p14:creationId xmlns:p14="http://schemas.microsoft.com/office/powerpoint/2010/main" val="3744172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72E63412-8404-40E1-8AF6-B0E52739278C}" type="slidenum">
              <a:rPr lang="en-US" smtClean="0"/>
              <a:t>14</a:t>
            </a:fld>
            <a:endParaRPr lang="en-US"/>
          </a:p>
        </p:txBody>
      </p:sp>
    </p:spTree>
    <p:extLst>
      <p:ext uri="{BB962C8B-B14F-4D97-AF65-F5344CB8AC3E}">
        <p14:creationId xmlns:p14="http://schemas.microsoft.com/office/powerpoint/2010/main" val="484810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72E63412-8404-40E1-8AF6-B0E52739278C}" type="slidenum">
              <a:rPr lang="en-US" smtClean="0"/>
              <a:t>15</a:t>
            </a:fld>
            <a:endParaRPr lang="en-US"/>
          </a:p>
        </p:txBody>
      </p:sp>
    </p:spTree>
    <p:extLst>
      <p:ext uri="{BB962C8B-B14F-4D97-AF65-F5344CB8AC3E}">
        <p14:creationId xmlns:p14="http://schemas.microsoft.com/office/powerpoint/2010/main" val="3513793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C4BB8862-C04C-440F-AA56-A446C52CBF57}" type="slidenum">
              <a:rPr lang="en-US" smtClean="0"/>
              <a:t>16</a:t>
            </a:fld>
            <a:endParaRPr lang="en-US"/>
          </a:p>
        </p:txBody>
      </p:sp>
    </p:spTree>
    <p:extLst>
      <p:ext uri="{BB962C8B-B14F-4D97-AF65-F5344CB8AC3E}">
        <p14:creationId xmlns:p14="http://schemas.microsoft.com/office/powerpoint/2010/main" val="3803457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72E63412-8404-40E1-8AF6-B0E52739278C}" type="slidenum">
              <a:rPr lang="en-US" smtClean="0"/>
              <a:t>17</a:t>
            </a:fld>
            <a:endParaRPr lang="en-US"/>
          </a:p>
        </p:txBody>
      </p:sp>
    </p:spTree>
    <p:extLst>
      <p:ext uri="{BB962C8B-B14F-4D97-AF65-F5344CB8AC3E}">
        <p14:creationId xmlns:p14="http://schemas.microsoft.com/office/powerpoint/2010/main" val="3720194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C4BB8862-C04C-440F-AA56-A446C52CBF57}" type="slidenum">
              <a:rPr lang="en-US" smtClean="0"/>
              <a:t>18</a:t>
            </a:fld>
            <a:endParaRPr lang="en-US"/>
          </a:p>
        </p:txBody>
      </p:sp>
    </p:spTree>
    <p:extLst>
      <p:ext uri="{BB962C8B-B14F-4D97-AF65-F5344CB8AC3E}">
        <p14:creationId xmlns:p14="http://schemas.microsoft.com/office/powerpoint/2010/main" val="2843063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72E63412-8404-40E1-8AF6-B0E52739278C}" type="slidenum">
              <a:rPr lang="en-US" smtClean="0"/>
              <a:t>19</a:t>
            </a:fld>
            <a:endParaRPr lang="en-US"/>
          </a:p>
        </p:txBody>
      </p:sp>
    </p:spTree>
    <p:extLst>
      <p:ext uri="{BB962C8B-B14F-4D97-AF65-F5344CB8AC3E}">
        <p14:creationId xmlns:p14="http://schemas.microsoft.com/office/powerpoint/2010/main" val="62694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72E63412-8404-40E1-8AF6-B0E52739278C}" type="slidenum">
              <a:rPr lang="en-US" smtClean="0"/>
              <a:t>20</a:t>
            </a:fld>
            <a:endParaRPr lang="en-US"/>
          </a:p>
        </p:txBody>
      </p:sp>
    </p:spTree>
    <p:extLst>
      <p:ext uri="{BB962C8B-B14F-4D97-AF65-F5344CB8AC3E}">
        <p14:creationId xmlns:p14="http://schemas.microsoft.com/office/powerpoint/2010/main" val="2014874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C4BB8862-C04C-440F-AA56-A446C52CBF57}" type="slidenum">
              <a:rPr lang="en-US" smtClean="0"/>
              <a:t>3</a:t>
            </a:fld>
            <a:endParaRPr lang="en-US"/>
          </a:p>
        </p:txBody>
      </p:sp>
    </p:spTree>
    <p:extLst>
      <p:ext uri="{BB962C8B-B14F-4D97-AF65-F5344CB8AC3E}">
        <p14:creationId xmlns:p14="http://schemas.microsoft.com/office/powerpoint/2010/main" val="3248463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C4BB8862-C04C-440F-AA56-A446C52CBF57}" type="slidenum">
              <a:rPr lang="en-US" smtClean="0"/>
              <a:t>21</a:t>
            </a:fld>
            <a:endParaRPr lang="en-US"/>
          </a:p>
        </p:txBody>
      </p:sp>
    </p:spTree>
    <p:extLst>
      <p:ext uri="{BB962C8B-B14F-4D97-AF65-F5344CB8AC3E}">
        <p14:creationId xmlns:p14="http://schemas.microsoft.com/office/powerpoint/2010/main" val="854564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72E63412-8404-40E1-8AF6-B0E52739278C}" type="slidenum">
              <a:rPr lang="en-US" smtClean="0"/>
              <a:t>22</a:t>
            </a:fld>
            <a:endParaRPr lang="en-US"/>
          </a:p>
        </p:txBody>
      </p:sp>
    </p:spTree>
    <p:extLst>
      <p:ext uri="{BB962C8B-B14F-4D97-AF65-F5344CB8AC3E}">
        <p14:creationId xmlns:p14="http://schemas.microsoft.com/office/powerpoint/2010/main" val="2928709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72E63412-8404-40E1-8AF6-B0E52739278C}" type="slidenum">
              <a:rPr lang="en-US" smtClean="0"/>
              <a:t>4</a:t>
            </a:fld>
            <a:endParaRPr lang="en-US"/>
          </a:p>
        </p:txBody>
      </p:sp>
    </p:spTree>
    <p:extLst>
      <p:ext uri="{BB962C8B-B14F-4D97-AF65-F5344CB8AC3E}">
        <p14:creationId xmlns:p14="http://schemas.microsoft.com/office/powerpoint/2010/main" val="295263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72E63412-8404-40E1-8AF6-B0E52739278C}" type="slidenum">
              <a:rPr lang="en-US" smtClean="0"/>
              <a:t>5</a:t>
            </a:fld>
            <a:endParaRPr lang="en-US"/>
          </a:p>
        </p:txBody>
      </p:sp>
    </p:spTree>
    <p:extLst>
      <p:ext uri="{BB962C8B-B14F-4D97-AF65-F5344CB8AC3E}">
        <p14:creationId xmlns:p14="http://schemas.microsoft.com/office/powerpoint/2010/main" val="263182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C4BB8862-C04C-440F-AA56-A446C52CBF57}" type="slidenum">
              <a:rPr lang="en-US" smtClean="0"/>
              <a:t>6</a:t>
            </a:fld>
            <a:endParaRPr lang="en-US"/>
          </a:p>
        </p:txBody>
      </p:sp>
    </p:spTree>
    <p:extLst>
      <p:ext uri="{BB962C8B-B14F-4D97-AF65-F5344CB8AC3E}">
        <p14:creationId xmlns:p14="http://schemas.microsoft.com/office/powerpoint/2010/main" val="704617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72E63412-8404-40E1-8AF6-B0E52739278C}" type="slidenum">
              <a:rPr lang="en-US" smtClean="0"/>
              <a:t>7</a:t>
            </a:fld>
            <a:endParaRPr lang="en-US"/>
          </a:p>
        </p:txBody>
      </p:sp>
    </p:spTree>
    <p:extLst>
      <p:ext uri="{BB962C8B-B14F-4D97-AF65-F5344CB8AC3E}">
        <p14:creationId xmlns:p14="http://schemas.microsoft.com/office/powerpoint/2010/main" val="420032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72E63412-8404-40E1-8AF6-B0E52739278C}" type="slidenum">
              <a:rPr lang="en-US" smtClean="0"/>
              <a:t>8</a:t>
            </a:fld>
            <a:endParaRPr lang="en-US"/>
          </a:p>
        </p:txBody>
      </p:sp>
    </p:spTree>
    <p:extLst>
      <p:ext uri="{BB962C8B-B14F-4D97-AF65-F5344CB8AC3E}">
        <p14:creationId xmlns:p14="http://schemas.microsoft.com/office/powerpoint/2010/main" val="3903585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C4BB8862-C04C-440F-AA56-A446C52CBF57}" type="slidenum">
              <a:rPr lang="en-US" smtClean="0"/>
              <a:t>9</a:t>
            </a:fld>
            <a:endParaRPr lang="en-US"/>
          </a:p>
        </p:txBody>
      </p:sp>
    </p:spTree>
    <p:extLst>
      <p:ext uri="{BB962C8B-B14F-4D97-AF65-F5344CB8AC3E}">
        <p14:creationId xmlns:p14="http://schemas.microsoft.com/office/powerpoint/2010/main" val="197349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10"/>
          </p:nvPr>
        </p:nvSpPr>
        <p:spPr/>
        <p:txBody>
          <a:bodyPr/>
          <a:lstStyle/>
          <a:p>
            <a:fld id="{72E63412-8404-40E1-8AF6-B0E52739278C}" type="slidenum">
              <a:rPr lang="en-US" smtClean="0"/>
              <a:t>10</a:t>
            </a:fld>
            <a:endParaRPr lang="en-US"/>
          </a:p>
        </p:txBody>
      </p:sp>
    </p:spTree>
    <p:extLst>
      <p:ext uri="{BB962C8B-B14F-4D97-AF65-F5344CB8AC3E}">
        <p14:creationId xmlns:p14="http://schemas.microsoft.com/office/powerpoint/2010/main" val="1168240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8.png"/><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5.emf"/><Relationship Id="rId4" Type="http://schemas.openxmlformats.org/officeDocument/2006/relationships/oleObject" Target="../embeddings/oleObject4.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5.emf"/><Relationship Id="rId4" Type="http://schemas.openxmlformats.org/officeDocument/2006/relationships/oleObject" Target="../embeddings/oleObject5.bin"/></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87068"/>
            <a:ext cx="12192000" cy="3811219"/>
          </a:xfrm>
          <a:prstGeom prst="rect">
            <a:avLst/>
          </a:prstGeom>
        </p:spPr>
      </p:pic>
      <p:sp>
        <p:nvSpPr>
          <p:cNvPr id="8" name="Marcador de texto 7"/>
          <p:cNvSpPr>
            <a:spLocks noGrp="1"/>
          </p:cNvSpPr>
          <p:nvPr>
            <p:ph type="body" sz="quarter" idx="10" hasCustomPrompt="1"/>
          </p:nvPr>
        </p:nvSpPr>
        <p:spPr>
          <a:xfrm>
            <a:off x="2089149" y="3670303"/>
            <a:ext cx="1524000" cy="338137"/>
          </a:xfrm>
          <a:prstGeom prst="rect">
            <a:avLst/>
          </a:prstGeom>
        </p:spPr>
        <p:txBody>
          <a:bodyPr/>
          <a:lstStyle>
            <a:lvl1pPr marL="0" indent="0" algn="ctr">
              <a:buFontTx/>
              <a:buNone/>
              <a:defRPr sz="1800" b="1">
                <a:solidFill>
                  <a:schemeClr val="tx2"/>
                </a:solidFill>
                <a:latin typeface="Arial" panose="020B0604020202020204" pitchFamily="34" charset="0"/>
                <a:cs typeface="Arial" panose="020B0604020202020204" pitchFamily="34" charset="0"/>
              </a:defRPr>
            </a:lvl1pPr>
            <a:lvl2pPr marL="457200" indent="0">
              <a:buFontTx/>
              <a:buNone/>
              <a:defRPr sz="1600">
                <a:solidFill>
                  <a:schemeClr val="tx2"/>
                </a:solidFill>
                <a:latin typeface="Arial" panose="020B0604020202020204" pitchFamily="34" charset="0"/>
                <a:cs typeface="Arial" panose="020B0604020202020204" pitchFamily="34" charset="0"/>
              </a:defRPr>
            </a:lvl2pPr>
            <a:lvl3pPr marL="914400" indent="0">
              <a:buFontTx/>
              <a:buNone/>
              <a:defRPr sz="1600">
                <a:solidFill>
                  <a:schemeClr val="tx2"/>
                </a:solidFill>
                <a:latin typeface="Arial" panose="020B0604020202020204" pitchFamily="34" charset="0"/>
                <a:cs typeface="Arial" panose="020B0604020202020204" pitchFamily="34" charset="0"/>
              </a:defRPr>
            </a:lvl3pPr>
            <a:lvl4pPr marL="1371600" indent="0">
              <a:buFontTx/>
              <a:buNone/>
              <a:defRPr sz="1600">
                <a:solidFill>
                  <a:schemeClr val="tx2"/>
                </a:solidFill>
                <a:latin typeface="Arial" panose="020B0604020202020204" pitchFamily="34" charset="0"/>
                <a:cs typeface="Arial" panose="020B0604020202020204" pitchFamily="34" charset="0"/>
              </a:defRPr>
            </a:lvl4pPr>
            <a:lvl5pPr marL="1828800" indent="0">
              <a:buFontTx/>
              <a:buNone/>
              <a:defRPr sz="16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0" name="Marcador de texto 9"/>
          <p:cNvSpPr>
            <a:spLocks noGrp="1"/>
          </p:cNvSpPr>
          <p:nvPr>
            <p:ph type="body" sz="quarter" idx="11" hasCustomPrompt="1"/>
          </p:nvPr>
        </p:nvSpPr>
        <p:spPr>
          <a:xfrm>
            <a:off x="1260823" y="4129882"/>
            <a:ext cx="3436407" cy="367398"/>
          </a:xfrm>
          <a:prstGeom prst="rect">
            <a:avLst/>
          </a:prstGeom>
        </p:spPr>
        <p:txBody>
          <a:bodyPr/>
          <a:lstStyle>
            <a:lvl1pPr marL="0" indent="0" algn="ctr">
              <a:buFontTx/>
              <a:buNone/>
              <a:defRPr sz="3000" b="1">
                <a:solidFill>
                  <a:srgbClr val="9AAE04"/>
                </a:solidFill>
                <a:latin typeface="Arial" panose="020B0604020202020204" pitchFamily="34" charset="0"/>
                <a:cs typeface="Arial" panose="020B0604020202020204" pitchFamily="34" charset="0"/>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s-ES"/>
              <a:t>Texto </a:t>
            </a:r>
          </a:p>
        </p:txBody>
      </p:sp>
      <p:sp>
        <p:nvSpPr>
          <p:cNvPr id="12" name="Marcador de texto 11"/>
          <p:cNvSpPr>
            <a:spLocks noGrp="1"/>
          </p:cNvSpPr>
          <p:nvPr>
            <p:ph type="body" sz="quarter" idx="12" hasCustomPrompt="1"/>
          </p:nvPr>
        </p:nvSpPr>
        <p:spPr>
          <a:xfrm>
            <a:off x="1283752" y="4567129"/>
            <a:ext cx="3250144" cy="456670"/>
          </a:xfrm>
          <a:prstGeom prst="rect">
            <a:avLst/>
          </a:prstGeom>
        </p:spPr>
        <p:txBody>
          <a:bodyPr/>
          <a:lstStyle>
            <a:lvl1pPr marL="0" indent="0" algn="ctr">
              <a:buFontTx/>
              <a:buNone/>
              <a:defRPr sz="3000" b="1">
                <a:solidFill>
                  <a:srgbClr val="6785C1"/>
                </a:solidFill>
                <a:latin typeface="Arial" panose="020B0604020202020204" pitchFamily="34" charset="0"/>
                <a:cs typeface="Arial" panose="020B0604020202020204" pitchFamily="34" charset="0"/>
              </a:defRPr>
            </a:lvl1pPr>
            <a:lvl2pPr marL="457200" indent="0">
              <a:buFontTx/>
              <a:buNone/>
              <a:defRPr sz="2400">
                <a:solidFill>
                  <a:srgbClr val="6785C1"/>
                </a:solidFill>
                <a:latin typeface="Arial" panose="020B0604020202020204" pitchFamily="34" charset="0"/>
                <a:cs typeface="Arial" panose="020B0604020202020204" pitchFamily="34" charset="0"/>
              </a:defRPr>
            </a:lvl2pPr>
            <a:lvl3pPr marL="914400" indent="0">
              <a:buFontTx/>
              <a:buNone/>
              <a:defRPr sz="2400">
                <a:solidFill>
                  <a:srgbClr val="6785C1"/>
                </a:solidFill>
                <a:latin typeface="Arial" panose="020B0604020202020204" pitchFamily="34" charset="0"/>
                <a:cs typeface="Arial" panose="020B0604020202020204" pitchFamily="34" charset="0"/>
              </a:defRPr>
            </a:lvl3pPr>
            <a:lvl4pPr marL="1371600" indent="0">
              <a:buFontTx/>
              <a:buNone/>
              <a:defRPr sz="2400">
                <a:solidFill>
                  <a:srgbClr val="6785C1"/>
                </a:solidFill>
                <a:latin typeface="Arial" panose="020B0604020202020204" pitchFamily="34" charset="0"/>
                <a:cs typeface="Arial" panose="020B0604020202020204" pitchFamily="34" charset="0"/>
              </a:defRPr>
            </a:lvl4pPr>
            <a:lvl5pPr marL="1828800" indent="0">
              <a:buFontTx/>
              <a:buNone/>
              <a:defRPr sz="2400">
                <a:solidFill>
                  <a:srgbClr val="6785C1"/>
                </a:solidFill>
                <a:latin typeface="Arial" panose="020B0604020202020204" pitchFamily="34" charset="0"/>
                <a:cs typeface="Arial" panose="020B0604020202020204" pitchFamily="34" charset="0"/>
              </a:defRPr>
            </a:lvl5pPr>
          </a:lstStyle>
          <a:p>
            <a:pPr lvl="0"/>
            <a:r>
              <a:rPr lang="es-ES"/>
              <a:t>Texto</a:t>
            </a:r>
          </a:p>
        </p:txBody>
      </p:sp>
      <p:sp>
        <p:nvSpPr>
          <p:cNvPr id="14" name="Marcador de texto 13"/>
          <p:cNvSpPr>
            <a:spLocks noGrp="1"/>
          </p:cNvSpPr>
          <p:nvPr>
            <p:ph type="body" sz="quarter" idx="13" hasCustomPrompt="1"/>
          </p:nvPr>
        </p:nvSpPr>
        <p:spPr>
          <a:xfrm>
            <a:off x="2425517" y="5133866"/>
            <a:ext cx="1039284" cy="364067"/>
          </a:xfrm>
          <a:prstGeom prst="rect">
            <a:avLst/>
          </a:prstGeom>
        </p:spPr>
        <p:txBody>
          <a:bodyPr/>
          <a:lstStyle>
            <a:lvl1pPr marL="0" indent="0" algn="ctr">
              <a:buFontTx/>
              <a:buNone/>
              <a:defRPr sz="1700" b="1">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6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6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6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6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7" name="Marcador de texto 16"/>
          <p:cNvSpPr>
            <a:spLocks noGrp="1"/>
          </p:cNvSpPr>
          <p:nvPr>
            <p:ph type="body" sz="quarter" idx="14" hasCustomPrompt="1"/>
          </p:nvPr>
        </p:nvSpPr>
        <p:spPr>
          <a:xfrm>
            <a:off x="6853050" y="5638802"/>
            <a:ext cx="4943828" cy="220133"/>
          </a:xfrm>
          <a:prstGeom prst="rect">
            <a:avLst/>
          </a:prstGeom>
        </p:spPr>
        <p:txBody>
          <a:bodyPr/>
          <a:lstStyle>
            <a:lvl1pPr marL="0" indent="0" algn="r">
              <a:buFontTx/>
              <a:buNone/>
              <a:defRPr sz="1600" baseline="0">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2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2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2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2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18"/>
          <p:cNvSpPr>
            <a:spLocks noGrp="1"/>
          </p:cNvSpPr>
          <p:nvPr>
            <p:ph type="body" sz="quarter" idx="15" hasCustomPrompt="1"/>
          </p:nvPr>
        </p:nvSpPr>
        <p:spPr>
          <a:xfrm>
            <a:off x="10340611" y="5946022"/>
            <a:ext cx="1456267" cy="321204"/>
          </a:xfrm>
          <a:prstGeom prst="rect">
            <a:avLst/>
          </a:prstGeom>
        </p:spPr>
        <p:txBody>
          <a:bodyPr/>
          <a:lstStyle>
            <a:lvl1pPr marL="0" indent="0" algn="r">
              <a:buFontTx/>
              <a:buNone/>
              <a:defRPr sz="1500" b="0">
                <a:solidFill>
                  <a:schemeClr val="tx2"/>
                </a:solidFill>
                <a:latin typeface="Arial" panose="020B0604020202020204" pitchFamily="34" charset="0"/>
                <a:cs typeface="Arial" panose="020B0604020202020204" pitchFamily="34" charset="0"/>
              </a:defRPr>
            </a:lvl1pPr>
            <a:lvl2pPr marL="457200" indent="0">
              <a:buFontTx/>
              <a:buNone/>
              <a:defRPr sz="1000">
                <a:solidFill>
                  <a:schemeClr val="tx2"/>
                </a:solidFill>
                <a:latin typeface="Arial" panose="020B0604020202020204" pitchFamily="34" charset="0"/>
                <a:cs typeface="Arial" panose="020B0604020202020204" pitchFamily="34" charset="0"/>
              </a:defRPr>
            </a:lvl2pPr>
            <a:lvl3pPr marL="914400" indent="0">
              <a:buFontTx/>
              <a:buNone/>
              <a:defRPr sz="1000">
                <a:solidFill>
                  <a:schemeClr val="tx2"/>
                </a:solidFill>
                <a:latin typeface="Arial" panose="020B0604020202020204" pitchFamily="34" charset="0"/>
                <a:cs typeface="Arial" panose="020B0604020202020204" pitchFamily="34" charset="0"/>
              </a:defRPr>
            </a:lvl3pPr>
            <a:lvl4pPr marL="1371600" indent="0">
              <a:buFontTx/>
              <a:buNone/>
              <a:defRPr sz="1000">
                <a:solidFill>
                  <a:schemeClr val="tx2"/>
                </a:solidFill>
                <a:latin typeface="Arial" panose="020B0604020202020204" pitchFamily="34" charset="0"/>
                <a:cs typeface="Arial" panose="020B0604020202020204" pitchFamily="34" charset="0"/>
              </a:defRPr>
            </a:lvl4pPr>
            <a:lvl5pPr marL="1828800" indent="0">
              <a:buFontTx/>
              <a:buNone/>
              <a:defRPr sz="10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05891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2578" y="3254980"/>
            <a:ext cx="2506135" cy="3591379"/>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8350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3543301"/>
            <a:ext cx="12192000" cy="3295651"/>
          </a:xfrm>
          <a:prstGeom prst="rect">
            <a:avLst/>
          </a:prstGeom>
        </p:spPr>
      </p:pic>
      <p:sp>
        <p:nvSpPr>
          <p:cNvPr id="30" name="Elipse 29"/>
          <p:cNvSpPr/>
          <p:nvPr/>
        </p:nvSpPr>
        <p:spPr>
          <a:xfrm>
            <a:off x="512800" y="2959132"/>
            <a:ext cx="1276633" cy="1251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title" hasCustomPrompt="1"/>
          </p:nvPr>
        </p:nvSpPr>
        <p:spPr>
          <a:xfrm>
            <a:off x="2205571" y="1319056"/>
            <a:ext cx="2311400" cy="396874"/>
          </a:xfrm>
          <a:prstGeom prst="rect">
            <a:avLst/>
          </a:prstGeom>
        </p:spPr>
        <p:txBody>
          <a:bodyPr/>
          <a:lstStyle>
            <a:lvl1pPr>
              <a:defRPr sz="3000" b="1">
                <a:solidFill>
                  <a:schemeClr val="tx2"/>
                </a:solidFill>
                <a:latin typeface="Arial" panose="020B0604020202020204" pitchFamily="34" charset="0"/>
                <a:cs typeface="Arial" panose="020B0604020202020204" pitchFamily="34" charset="0"/>
              </a:defRPr>
            </a:lvl1pPr>
          </a:lstStyle>
          <a:p>
            <a:r>
              <a:rPr lang="en-US" noProof="0"/>
              <a:t>Index</a:t>
            </a:r>
          </a:p>
        </p:txBody>
      </p:sp>
      <p:sp>
        <p:nvSpPr>
          <p:cNvPr id="28" name="Marcador de texto 27"/>
          <p:cNvSpPr>
            <a:spLocks noGrp="1"/>
          </p:cNvSpPr>
          <p:nvPr>
            <p:ph type="body" sz="quarter" idx="10" hasCustomPrompt="1"/>
          </p:nvPr>
        </p:nvSpPr>
        <p:spPr>
          <a:xfrm>
            <a:off x="2160414" y="2459791"/>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n-US" noProof="0"/>
              <a:t>01</a:t>
            </a:r>
          </a:p>
        </p:txBody>
      </p:sp>
      <p:pic>
        <p:nvPicPr>
          <p:cNvPr id="25" name="Imagen 2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62685" y="1231671"/>
            <a:ext cx="1097729" cy="543686"/>
          </a:xfrm>
          <a:prstGeom prst="rect">
            <a:avLst/>
          </a:prstGeom>
        </p:spPr>
      </p:pic>
      <p:sp>
        <p:nvSpPr>
          <p:cNvPr id="21" name="Marcador de texto 28"/>
          <p:cNvSpPr>
            <a:spLocks noGrp="1"/>
          </p:cNvSpPr>
          <p:nvPr>
            <p:ph type="body" sz="quarter" idx="24" hasCustomPrompt="1"/>
          </p:nvPr>
        </p:nvSpPr>
        <p:spPr>
          <a:xfrm>
            <a:off x="502500"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noProof="0"/>
              <a:t>Executive</a:t>
            </a:r>
            <a:br>
              <a:rPr lang="en-US" noProof="0"/>
            </a:br>
            <a:r>
              <a:rPr lang="en-US" noProof="0"/>
              <a:t>Summary</a:t>
            </a:r>
          </a:p>
        </p:txBody>
      </p:sp>
      <p:sp>
        <p:nvSpPr>
          <p:cNvPr id="32" name="Elipse 31"/>
          <p:cNvSpPr/>
          <p:nvPr userDrawn="1"/>
        </p:nvSpPr>
        <p:spPr>
          <a:xfrm>
            <a:off x="1932507" y="2959132"/>
            <a:ext cx="1276633" cy="1251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33" name="Marcador de texto 27"/>
          <p:cNvSpPr>
            <a:spLocks noGrp="1"/>
          </p:cNvSpPr>
          <p:nvPr>
            <p:ph type="body" sz="quarter" idx="25" hasCustomPrompt="1"/>
          </p:nvPr>
        </p:nvSpPr>
        <p:spPr>
          <a:xfrm>
            <a:off x="3580121" y="2459791"/>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n-US" noProof="0"/>
              <a:t>02</a:t>
            </a:r>
          </a:p>
        </p:txBody>
      </p:sp>
      <p:sp>
        <p:nvSpPr>
          <p:cNvPr id="34" name="Marcador de texto 28"/>
          <p:cNvSpPr>
            <a:spLocks noGrp="1"/>
          </p:cNvSpPr>
          <p:nvPr>
            <p:ph type="body" sz="quarter" idx="26" hasCustomPrompt="1"/>
          </p:nvPr>
        </p:nvSpPr>
        <p:spPr>
          <a:xfrm>
            <a:off x="1922207"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noProof="0"/>
              <a:t>Project</a:t>
            </a:r>
            <a:br>
              <a:rPr lang="en-US" noProof="0"/>
            </a:br>
            <a:r>
              <a:rPr lang="en-US" noProof="0"/>
              <a:t>Overview</a:t>
            </a:r>
          </a:p>
        </p:txBody>
      </p:sp>
      <p:sp>
        <p:nvSpPr>
          <p:cNvPr id="35" name="Elipse 34"/>
          <p:cNvSpPr/>
          <p:nvPr userDrawn="1"/>
        </p:nvSpPr>
        <p:spPr>
          <a:xfrm>
            <a:off x="3341914" y="2959132"/>
            <a:ext cx="1276633" cy="1251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36" name="Marcador de texto 27"/>
          <p:cNvSpPr>
            <a:spLocks noGrp="1"/>
          </p:cNvSpPr>
          <p:nvPr>
            <p:ph type="body" sz="quarter" idx="27" hasCustomPrompt="1"/>
          </p:nvPr>
        </p:nvSpPr>
        <p:spPr>
          <a:xfrm>
            <a:off x="4989528" y="2459791"/>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n-US" noProof="0"/>
              <a:t>03</a:t>
            </a:r>
          </a:p>
        </p:txBody>
      </p:sp>
      <p:sp>
        <p:nvSpPr>
          <p:cNvPr id="37" name="Marcador de texto 28"/>
          <p:cNvSpPr>
            <a:spLocks noGrp="1"/>
          </p:cNvSpPr>
          <p:nvPr>
            <p:ph type="body" sz="quarter" idx="28" hasCustomPrompt="1"/>
          </p:nvPr>
        </p:nvSpPr>
        <p:spPr>
          <a:xfrm>
            <a:off x="3331614"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noProof="0"/>
              <a:t>TO BE</a:t>
            </a:r>
            <a:br>
              <a:rPr lang="en-US" noProof="0"/>
            </a:br>
            <a:r>
              <a:rPr lang="en-US" noProof="0"/>
              <a:t>Objectives</a:t>
            </a:r>
          </a:p>
        </p:txBody>
      </p:sp>
      <p:sp>
        <p:nvSpPr>
          <p:cNvPr id="38" name="Elipse 37"/>
          <p:cNvSpPr/>
          <p:nvPr userDrawn="1"/>
        </p:nvSpPr>
        <p:spPr>
          <a:xfrm>
            <a:off x="4741021" y="2959132"/>
            <a:ext cx="1276633" cy="1251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46" name="Marcador de texto 27"/>
          <p:cNvSpPr>
            <a:spLocks noGrp="1"/>
          </p:cNvSpPr>
          <p:nvPr>
            <p:ph type="body" sz="quarter" idx="29" hasCustomPrompt="1"/>
          </p:nvPr>
        </p:nvSpPr>
        <p:spPr>
          <a:xfrm>
            <a:off x="6388635" y="2459791"/>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n-US" noProof="0"/>
              <a:t>04</a:t>
            </a:r>
          </a:p>
        </p:txBody>
      </p:sp>
      <p:sp>
        <p:nvSpPr>
          <p:cNvPr id="47" name="Marcador de texto 28"/>
          <p:cNvSpPr>
            <a:spLocks noGrp="1"/>
          </p:cNvSpPr>
          <p:nvPr>
            <p:ph type="body" sz="quarter" idx="30" hasCustomPrompt="1"/>
          </p:nvPr>
        </p:nvSpPr>
        <p:spPr>
          <a:xfrm>
            <a:off x="4730721"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noProof="0"/>
              <a:t>Initiatives</a:t>
            </a:r>
          </a:p>
        </p:txBody>
      </p:sp>
      <p:sp>
        <p:nvSpPr>
          <p:cNvPr id="53" name="Elipse 52"/>
          <p:cNvSpPr/>
          <p:nvPr userDrawn="1"/>
        </p:nvSpPr>
        <p:spPr>
          <a:xfrm>
            <a:off x="6154099" y="2959132"/>
            <a:ext cx="1276633" cy="1251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54" name="Marcador de texto 27"/>
          <p:cNvSpPr>
            <a:spLocks noGrp="1"/>
          </p:cNvSpPr>
          <p:nvPr>
            <p:ph type="body" sz="quarter" idx="31" hasCustomPrompt="1"/>
          </p:nvPr>
        </p:nvSpPr>
        <p:spPr>
          <a:xfrm>
            <a:off x="7801713" y="2459791"/>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n-US" noProof="0"/>
              <a:t>05</a:t>
            </a:r>
          </a:p>
        </p:txBody>
      </p:sp>
      <p:sp>
        <p:nvSpPr>
          <p:cNvPr id="55" name="Marcador de texto 28"/>
          <p:cNvSpPr>
            <a:spLocks noGrp="1"/>
          </p:cNvSpPr>
          <p:nvPr>
            <p:ph type="body" sz="quarter" idx="32" hasCustomPrompt="1"/>
          </p:nvPr>
        </p:nvSpPr>
        <p:spPr>
          <a:xfrm>
            <a:off x="6143799"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noProof="0"/>
              <a:t>Proposed</a:t>
            </a:r>
            <a:br>
              <a:rPr lang="en-US" noProof="0"/>
            </a:br>
            <a:r>
              <a:rPr lang="en-US" noProof="0"/>
              <a:t>Methodology</a:t>
            </a:r>
          </a:p>
        </p:txBody>
      </p:sp>
      <p:sp>
        <p:nvSpPr>
          <p:cNvPr id="56" name="Elipse 55"/>
          <p:cNvSpPr/>
          <p:nvPr userDrawn="1"/>
        </p:nvSpPr>
        <p:spPr>
          <a:xfrm>
            <a:off x="7567177" y="2959132"/>
            <a:ext cx="1276633" cy="1251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57" name="Marcador de texto 27"/>
          <p:cNvSpPr>
            <a:spLocks noGrp="1"/>
          </p:cNvSpPr>
          <p:nvPr>
            <p:ph type="body" sz="quarter" idx="33" hasCustomPrompt="1"/>
          </p:nvPr>
        </p:nvSpPr>
        <p:spPr>
          <a:xfrm>
            <a:off x="9214791" y="2459791"/>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n-US" noProof="0"/>
              <a:t>06</a:t>
            </a:r>
          </a:p>
        </p:txBody>
      </p:sp>
      <p:sp>
        <p:nvSpPr>
          <p:cNvPr id="58" name="Marcador de texto 28"/>
          <p:cNvSpPr>
            <a:spLocks noGrp="1"/>
          </p:cNvSpPr>
          <p:nvPr>
            <p:ph type="body" sz="quarter" idx="34" hasCustomPrompt="1"/>
          </p:nvPr>
        </p:nvSpPr>
        <p:spPr>
          <a:xfrm>
            <a:off x="7556877"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noProof="0"/>
              <a:t>Proposed</a:t>
            </a:r>
            <a:br>
              <a:rPr lang="en-US" noProof="0"/>
            </a:br>
            <a:r>
              <a:rPr lang="en-US" noProof="0"/>
              <a:t>Team</a:t>
            </a:r>
          </a:p>
        </p:txBody>
      </p:sp>
      <p:sp>
        <p:nvSpPr>
          <p:cNvPr id="59" name="Elipse 58"/>
          <p:cNvSpPr/>
          <p:nvPr userDrawn="1"/>
        </p:nvSpPr>
        <p:spPr>
          <a:xfrm>
            <a:off x="8990555" y="2959132"/>
            <a:ext cx="1276633" cy="1251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60" name="Marcador de texto 27"/>
          <p:cNvSpPr>
            <a:spLocks noGrp="1"/>
          </p:cNvSpPr>
          <p:nvPr>
            <p:ph type="body" sz="quarter" idx="35" hasCustomPrompt="1"/>
          </p:nvPr>
        </p:nvSpPr>
        <p:spPr>
          <a:xfrm>
            <a:off x="10638169" y="2459791"/>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n-US" noProof="0"/>
              <a:t>07</a:t>
            </a:r>
          </a:p>
        </p:txBody>
      </p:sp>
      <p:sp>
        <p:nvSpPr>
          <p:cNvPr id="61" name="Marcador de texto 28"/>
          <p:cNvSpPr>
            <a:spLocks noGrp="1"/>
          </p:cNvSpPr>
          <p:nvPr>
            <p:ph type="body" sz="quarter" idx="36" hasCustomPrompt="1"/>
          </p:nvPr>
        </p:nvSpPr>
        <p:spPr>
          <a:xfrm>
            <a:off x="8980255"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noProof="0"/>
              <a:t>Planning</a:t>
            </a:r>
          </a:p>
        </p:txBody>
      </p:sp>
      <p:sp>
        <p:nvSpPr>
          <p:cNvPr id="62" name="Elipse 61"/>
          <p:cNvSpPr/>
          <p:nvPr userDrawn="1"/>
        </p:nvSpPr>
        <p:spPr>
          <a:xfrm>
            <a:off x="10424233" y="2959132"/>
            <a:ext cx="1276633" cy="1251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64" name="Marcador de texto 28"/>
          <p:cNvSpPr>
            <a:spLocks noGrp="1"/>
          </p:cNvSpPr>
          <p:nvPr>
            <p:ph type="body" sz="quarter" idx="38" hasCustomPrompt="1"/>
          </p:nvPr>
        </p:nvSpPr>
        <p:spPr>
          <a:xfrm>
            <a:off x="10413933" y="3335500"/>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noProof="0"/>
              <a:t>Future</a:t>
            </a:r>
            <a:br>
              <a:rPr lang="en-US" noProof="0"/>
            </a:br>
            <a:r>
              <a:rPr lang="en-US" noProof="0"/>
              <a:t>Trends</a:t>
            </a:r>
          </a:p>
        </p:txBody>
      </p:sp>
      <p:sp>
        <p:nvSpPr>
          <p:cNvPr id="29" name="Marcador de texto 27"/>
          <p:cNvSpPr>
            <a:spLocks noGrp="1"/>
          </p:cNvSpPr>
          <p:nvPr>
            <p:ph type="body" sz="quarter" idx="39" hasCustomPrompt="1"/>
          </p:nvPr>
        </p:nvSpPr>
        <p:spPr>
          <a:xfrm>
            <a:off x="737036" y="2459791"/>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n-US" noProof="0"/>
              <a:t>00</a:t>
            </a:r>
          </a:p>
        </p:txBody>
      </p:sp>
    </p:spTree>
    <p:extLst>
      <p:ext uri="{BB962C8B-B14F-4D97-AF65-F5344CB8AC3E}">
        <p14:creationId xmlns:p14="http://schemas.microsoft.com/office/powerpoint/2010/main" val="36767521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62325"/>
          </a:xfrm>
          <a:prstGeom prst="rect">
            <a:avLst/>
          </a:prstGeom>
        </p:spPr>
      </p:pic>
      <p:sp>
        <p:nvSpPr>
          <p:cNvPr id="15" name="Elipse 14"/>
          <p:cNvSpPr/>
          <p:nvPr/>
        </p:nvSpPr>
        <p:spPr>
          <a:xfrm>
            <a:off x="1885240" y="3813333"/>
            <a:ext cx="2156177" cy="1999638"/>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10781" y="4483942"/>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5291" y="4495395"/>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967415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Encabezado de sección">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18733"/>
            <a:ext cx="12192000" cy="3386668"/>
          </a:xfrm>
          <a:prstGeom prst="rect">
            <a:avLst/>
          </a:prstGeom>
        </p:spPr>
      </p:pic>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8832170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19275"/>
            <a:ext cx="12192000" cy="3276600"/>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0102399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4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28802"/>
            <a:ext cx="12192000" cy="3251199"/>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8846699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_Encabezado de sección">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05175"/>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7" name="Elipse 6"/>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1054828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5_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43075"/>
            <a:ext cx="12192000" cy="3381376"/>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1739859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0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644713"/>
            <a:ext cx="12192000" cy="1758369"/>
          </a:xfrm>
          <a:prstGeom prst="rect">
            <a:avLst/>
          </a:prstGeom>
        </p:spPr>
      </p:pic>
      <p:cxnSp>
        <p:nvCxnSpPr>
          <p:cNvPr id="12" name="Conector recto 11"/>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Marcador de texto 15"/>
          <p:cNvSpPr>
            <a:spLocks noGrp="1"/>
          </p:cNvSpPr>
          <p:nvPr>
            <p:ph type="body" sz="quarter" idx="11" hasCustomPrompt="1"/>
          </p:nvPr>
        </p:nvSpPr>
        <p:spPr>
          <a:xfrm>
            <a:off x="715357" y="869756"/>
            <a:ext cx="1913315"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3139157" y="884089"/>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6" name="Marcador de texto 5"/>
          <p:cNvSpPr>
            <a:spLocks noGrp="1"/>
          </p:cNvSpPr>
          <p:nvPr>
            <p:ph type="body" sz="quarter" idx="14" hasCustomPrompt="1"/>
          </p:nvPr>
        </p:nvSpPr>
        <p:spPr>
          <a:xfrm>
            <a:off x="715358" y="3718561"/>
            <a:ext cx="10735809" cy="587828"/>
          </a:xfrm>
          <a:prstGeom prst="rect">
            <a:avLst/>
          </a:prstGeom>
        </p:spPr>
        <p:txBody>
          <a:bodyPr/>
          <a:lstStyle>
            <a:lvl1pPr marL="0" indent="0">
              <a:buFontTx/>
              <a:buNone/>
              <a:defRPr sz="1800" b="1" baseline="0">
                <a:solidFill>
                  <a:srgbClr val="9AAE04"/>
                </a:solidFill>
              </a:defRPr>
            </a:lvl1pPr>
          </a:lstStyle>
          <a:p>
            <a:pPr lvl="0"/>
            <a:r>
              <a:rPr lang="es-ES" err="1"/>
              <a:t>Contents</a:t>
            </a:r>
            <a:r>
              <a:rPr lang="es-ES"/>
              <a:t> (Arial 18 bol blanco)</a:t>
            </a:r>
          </a:p>
        </p:txBody>
      </p:sp>
      <p:sp>
        <p:nvSpPr>
          <p:cNvPr id="8" name="Marcador de texto 7"/>
          <p:cNvSpPr>
            <a:spLocks noGrp="1"/>
          </p:cNvSpPr>
          <p:nvPr>
            <p:ph type="body" sz="quarter" idx="17" hasCustomPrompt="1"/>
          </p:nvPr>
        </p:nvSpPr>
        <p:spPr>
          <a:xfrm>
            <a:off x="704205" y="4349978"/>
            <a:ext cx="10746961" cy="476273"/>
          </a:xfrm>
          <a:prstGeom prst="rect">
            <a:avLst/>
          </a:prstGeom>
        </p:spPr>
        <p:txBody>
          <a:bodyPr/>
          <a:lstStyle>
            <a:lvl1pPr marL="0" indent="0">
              <a:buFontTx/>
              <a:buNone/>
              <a:defRPr lang="es-ES" sz="1400" b="0" kern="1200" baseline="0" dirty="0" smtClean="0">
                <a:solidFill>
                  <a:srgbClr val="6785C1"/>
                </a:solidFill>
                <a:latin typeface="+mn-lt"/>
                <a:ea typeface="+mn-ea"/>
                <a:cs typeface="+mn-cs"/>
              </a:defRPr>
            </a:lvl1pPr>
            <a:lvl2pPr>
              <a:defRPr lang="es-ES" sz="1800" b="1" kern="1200" baseline="0" dirty="0" smtClean="0">
                <a:solidFill>
                  <a:schemeClr val="tx1"/>
                </a:solidFill>
                <a:latin typeface="+mn-lt"/>
                <a:ea typeface="+mn-ea"/>
                <a:cs typeface="+mn-cs"/>
              </a:defRPr>
            </a:lvl2pPr>
            <a:lvl3pPr>
              <a:defRPr lang="es-ES" sz="1800" b="1" kern="1200" baseline="0" dirty="0" smtClean="0">
                <a:solidFill>
                  <a:schemeClr val="tx1"/>
                </a:solidFill>
                <a:latin typeface="+mn-lt"/>
                <a:ea typeface="+mn-ea"/>
                <a:cs typeface="+mn-cs"/>
              </a:defRPr>
            </a:lvl3pPr>
            <a:lvl4pPr>
              <a:defRPr lang="es-ES" sz="1800" b="1" kern="1200" baseline="0" dirty="0" smtClean="0">
                <a:solidFill>
                  <a:schemeClr val="tx1"/>
                </a:solidFill>
                <a:latin typeface="+mn-lt"/>
                <a:ea typeface="+mn-ea"/>
                <a:cs typeface="+mn-cs"/>
              </a:defRPr>
            </a:lvl4pPr>
            <a:lvl5pPr>
              <a:defRPr lang="es-ES" sz="1800" b="1" kern="1200" baseline="0" dirty="0">
                <a:solidFill>
                  <a:schemeClr val="tx1"/>
                </a:solidFill>
                <a:latin typeface="+mn-lt"/>
                <a:ea typeface="+mn-ea"/>
                <a:cs typeface="+mn-cs"/>
              </a:defRPr>
            </a:lvl5pPr>
          </a:lstStyle>
          <a:p>
            <a:pPr lvl="0"/>
            <a:r>
              <a:rPr lang="es-ES" err="1"/>
              <a:t>Subheading</a:t>
            </a:r>
            <a:r>
              <a:rPr lang="es-ES"/>
              <a:t> (</a:t>
            </a:r>
            <a:r>
              <a:rPr lang="es-ES" err="1"/>
              <a:t>arial</a:t>
            </a:r>
            <a:r>
              <a:rPr lang="es-ES"/>
              <a:t> 14 blue)</a:t>
            </a:r>
          </a:p>
        </p:txBody>
      </p:sp>
      <p:sp>
        <p:nvSpPr>
          <p:cNvPr id="10" name="Marcador de texto 9"/>
          <p:cNvSpPr>
            <a:spLocks noGrp="1"/>
          </p:cNvSpPr>
          <p:nvPr>
            <p:ph type="body" sz="quarter" idx="18" hasCustomPrompt="1"/>
          </p:nvPr>
        </p:nvSpPr>
        <p:spPr>
          <a:xfrm>
            <a:off x="704205" y="4927093"/>
            <a:ext cx="10746961" cy="1346200"/>
          </a:xfrm>
          <a:prstGeom prst="rect">
            <a:avLst/>
          </a:prstGeom>
        </p:spPr>
        <p:txBody>
          <a:bodyPr/>
          <a:lstStyle>
            <a:lvl1pPr marL="0" indent="0">
              <a:buNone/>
              <a:defRPr sz="1200" baseline="0">
                <a:solidFill>
                  <a:srgbClr val="505050"/>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4" name="Conector recto 13"/>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203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2578" y="3254980"/>
            <a:ext cx="2506135" cy="3591379"/>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31576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Dos objetos">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 y="3649580"/>
            <a:ext cx="6863644" cy="3208420"/>
          </a:xfrm>
          <a:prstGeom prst="rect">
            <a:avLst/>
          </a:prstGeom>
        </p:spPr>
      </p:pic>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774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Dos objetos">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 y="3649580"/>
            <a:ext cx="6863644" cy="3208420"/>
          </a:xfrm>
          <a:prstGeom prst="rect">
            <a:avLst/>
          </a:prstGeom>
        </p:spPr>
      </p:pic>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569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flipH="1">
            <a:off x="9436486" y="5431972"/>
            <a:ext cx="2784541" cy="1424214"/>
          </a:xfrm>
          <a:prstGeom prst="rect">
            <a:avLst/>
          </a:prstGeom>
        </p:spPr>
      </p:pic>
      <p:pic>
        <p:nvPicPr>
          <p:cNvPr id="12" name="Imagen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flipH="1">
            <a:off x="-2" y="4801805"/>
            <a:ext cx="2119087" cy="2056197"/>
          </a:xfrm>
          <a:prstGeom prst="rect">
            <a:avLst/>
          </a:prstGeom>
        </p:spPr>
      </p:pic>
      <p:cxnSp>
        <p:nvCxnSpPr>
          <p:cNvPr id="13" name="Conector recto 12"/>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893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9" y="489717"/>
            <a:ext cx="732443" cy="421604"/>
          </a:xfrm>
          <a:prstGeom prst="rect">
            <a:avLst/>
          </a:prstGeom>
        </p:spPr>
        <p:txBody>
          <a:bodyPr/>
          <a:lstStyle>
            <a:lvl1pPr marL="0" indent="0">
              <a:buFontTx/>
              <a:buNone/>
              <a:defRPr sz="2400">
                <a:solidFill>
                  <a:srgbClr val="9AAE04"/>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a:t>
            </a:r>
          </a:p>
        </p:txBody>
      </p:sp>
      <p:sp>
        <p:nvSpPr>
          <p:cNvPr id="26" name="Marcador de texto 25"/>
          <p:cNvSpPr>
            <a:spLocks noGrp="1"/>
          </p:cNvSpPr>
          <p:nvPr>
            <p:ph type="body" sz="quarter" idx="13" hasCustomPrompt="1"/>
          </p:nvPr>
        </p:nvSpPr>
        <p:spPr>
          <a:xfrm>
            <a:off x="1837833" y="526348"/>
            <a:ext cx="5827908" cy="348343"/>
          </a:xfrm>
          <a:prstGeom prst="rect">
            <a:avLst/>
          </a:prstGeom>
        </p:spPr>
        <p:txBody>
          <a:bodyPr/>
          <a:lstStyle>
            <a:lvl1pPr marL="0" indent="0">
              <a:buFontTx/>
              <a:buNone/>
              <a:defRPr sz="2000">
                <a:solidFill>
                  <a:srgbClr val="9AAE04"/>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
        <p:nvSpPr>
          <p:cNvPr id="59" name="Rectángulo 58"/>
          <p:cNvSpPr/>
          <p:nvPr/>
        </p:nvSpPr>
        <p:spPr>
          <a:xfrm>
            <a:off x="0" y="6667183"/>
            <a:ext cx="12192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cxnSp>
        <p:nvCxnSpPr>
          <p:cNvPr id="20" name="Conector recto 19"/>
          <p:cNvCxnSpPr/>
          <p:nvPr/>
        </p:nvCxnSpPr>
        <p:spPr>
          <a:xfrm flipH="1">
            <a:off x="480655" y="30087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634931" y="428151"/>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192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6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9" y="489712"/>
            <a:ext cx="732443" cy="421604"/>
          </a:xfrm>
          <a:prstGeom prst="rect">
            <a:avLst/>
          </a:prstGeom>
        </p:spPr>
        <p:txBody>
          <a:bodyPr/>
          <a:lstStyle>
            <a:lvl1pPr marL="0" indent="0">
              <a:buFontTx/>
              <a:buNone/>
              <a:defRPr sz="2400">
                <a:solidFill>
                  <a:srgbClr val="9AAE04"/>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a:t>
            </a:r>
          </a:p>
        </p:txBody>
      </p:sp>
      <p:sp>
        <p:nvSpPr>
          <p:cNvPr id="26" name="Marcador de texto 25"/>
          <p:cNvSpPr>
            <a:spLocks noGrp="1"/>
          </p:cNvSpPr>
          <p:nvPr>
            <p:ph type="body" sz="quarter" idx="13" hasCustomPrompt="1"/>
          </p:nvPr>
        </p:nvSpPr>
        <p:spPr>
          <a:xfrm>
            <a:off x="1837833" y="526343"/>
            <a:ext cx="5827908" cy="348343"/>
          </a:xfrm>
          <a:prstGeom prst="rect">
            <a:avLst/>
          </a:prstGeom>
        </p:spPr>
        <p:txBody>
          <a:bodyPr/>
          <a:lstStyle>
            <a:lvl1pPr marL="0" indent="0">
              <a:buFontTx/>
              <a:buNone/>
              <a:defRPr sz="2000">
                <a:solidFill>
                  <a:srgbClr val="9AAE04"/>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
        <p:nvSpPr>
          <p:cNvPr id="59" name="Rectángulo 58"/>
          <p:cNvSpPr/>
          <p:nvPr/>
        </p:nvSpPr>
        <p:spPr>
          <a:xfrm>
            <a:off x="0" y="6667183"/>
            <a:ext cx="12192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cxnSp>
        <p:nvCxnSpPr>
          <p:cNvPr id="20" name="Conector recto 19"/>
          <p:cNvCxnSpPr/>
          <p:nvPr userDrawn="1"/>
        </p:nvCxnSpPr>
        <p:spPr>
          <a:xfrm flipH="1">
            <a:off x="480655" y="300874"/>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userDrawn="1"/>
        </p:nvCxnSpPr>
        <p:spPr>
          <a:xfrm>
            <a:off x="1634931" y="428146"/>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3068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4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0581332" y="3712029"/>
            <a:ext cx="1610669" cy="3135087"/>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pic>
        <p:nvPicPr>
          <p:cNvPr id="4" name="Imagen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4514" y="4876801"/>
            <a:ext cx="1509761" cy="2013857"/>
          </a:xfrm>
          <a:prstGeom prst="rect">
            <a:avLst/>
          </a:prstGeom>
        </p:spPr>
      </p:pic>
    </p:spTree>
    <p:extLst>
      <p:ext uri="{BB962C8B-B14F-4D97-AF65-F5344CB8AC3E}">
        <p14:creationId xmlns:p14="http://schemas.microsoft.com/office/powerpoint/2010/main" val="37341929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5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1522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136074"/>
            <a:ext cx="12192000" cy="4396508"/>
          </a:xfrm>
          <a:prstGeom prst="rect">
            <a:avLst/>
          </a:prstGeom>
        </p:spPr>
      </p:pic>
      <p:grpSp>
        <p:nvGrpSpPr>
          <p:cNvPr id="2" name="Grupo 1"/>
          <p:cNvGrpSpPr/>
          <p:nvPr/>
        </p:nvGrpSpPr>
        <p:grpSpPr>
          <a:xfrm>
            <a:off x="9799782" y="4584577"/>
            <a:ext cx="1802113" cy="563899"/>
            <a:chOff x="7377067" y="4567129"/>
            <a:chExt cx="1192738" cy="368354"/>
          </a:xfrm>
        </p:grpSpPr>
        <p:pic>
          <p:nvPicPr>
            <p:cNvPr id="11" name="23 Imagen"/>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91414" y="4575483"/>
              <a:ext cx="378391" cy="360000"/>
            </a:xfrm>
            <a:prstGeom prst="rect">
              <a:avLst/>
            </a:prstGeom>
          </p:spPr>
        </p:pic>
        <p:pic>
          <p:nvPicPr>
            <p:cNvPr id="13" name="26 Imagen"/>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77067" y="4567129"/>
              <a:ext cx="378391" cy="360000"/>
            </a:xfrm>
            <a:prstGeom prst="rect">
              <a:avLst/>
            </a:prstGeom>
          </p:spPr>
        </p:pic>
        <p:pic>
          <p:nvPicPr>
            <p:cNvPr id="16" name="3 Imagen"/>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787246" y="4575483"/>
              <a:ext cx="378391" cy="360000"/>
            </a:xfrm>
            <a:prstGeom prst="rect">
              <a:avLst/>
            </a:prstGeom>
          </p:spPr>
        </p:pic>
      </p:grpSp>
      <p:sp>
        <p:nvSpPr>
          <p:cNvPr id="8" name="Marcador de texto 2"/>
          <p:cNvSpPr txBox="1">
            <a:spLocks/>
          </p:cNvSpPr>
          <p:nvPr/>
        </p:nvSpPr>
        <p:spPr>
          <a:xfrm>
            <a:off x="1005061" y="2517548"/>
            <a:ext cx="4840420" cy="451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noProof="0"/>
              <a:t>Thank</a:t>
            </a:r>
            <a:r>
              <a:rPr lang="en-US" sz="3400" b="1" baseline="0" noProof="0"/>
              <a:t> you</a:t>
            </a:r>
            <a:endParaRPr lang="en-US" sz="3400" b="1" noProof="0"/>
          </a:p>
        </p:txBody>
      </p:sp>
      <p:sp>
        <p:nvSpPr>
          <p:cNvPr id="9" name="Marcador de texto 5"/>
          <p:cNvSpPr txBox="1">
            <a:spLocks/>
          </p:cNvSpPr>
          <p:nvPr/>
        </p:nvSpPr>
        <p:spPr>
          <a:xfrm>
            <a:off x="2524884" y="5633318"/>
            <a:ext cx="9182776" cy="386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noProof="0">
                <a:solidFill>
                  <a:srgbClr val="9AAE04"/>
                </a:solidFill>
              </a:rPr>
              <a:t>Consulting, Transformation, Technology and Operations </a:t>
            </a:r>
          </a:p>
          <a:p>
            <a:pPr marL="0" indent="0" algn="r">
              <a:buNone/>
            </a:pPr>
            <a:endParaRPr lang="en-US" sz="1600" noProof="0">
              <a:solidFill>
                <a:srgbClr val="9AAE04"/>
              </a:solidFill>
            </a:endParaRPr>
          </a:p>
        </p:txBody>
      </p:sp>
      <p:sp>
        <p:nvSpPr>
          <p:cNvPr id="10" name="Marcador de texto 6"/>
          <p:cNvSpPr txBox="1">
            <a:spLocks/>
          </p:cNvSpPr>
          <p:nvPr/>
        </p:nvSpPr>
        <p:spPr>
          <a:xfrm>
            <a:off x="8511988" y="5931854"/>
            <a:ext cx="3195672" cy="3665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500" b="1" noProof="0">
                <a:solidFill>
                  <a:srgbClr val="969696"/>
                </a:solidFill>
              </a:rPr>
              <a:t>everis.com</a:t>
            </a:r>
          </a:p>
        </p:txBody>
      </p:sp>
    </p:spTree>
    <p:extLst>
      <p:ext uri="{BB962C8B-B14F-4D97-AF65-F5344CB8AC3E}">
        <p14:creationId xmlns:p14="http://schemas.microsoft.com/office/powerpoint/2010/main" val="10577788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9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94934"/>
            <a:ext cx="12192000" cy="5063067"/>
          </a:xfrm>
          <a:prstGeom prst="rect">
            <a:avLst/>
          </a:prstGeom>
        </p:spPr>
      </p:pic>
      <p:sp>
        <p:nvSpPr>
          <p:cNvPr id="16" name="Marcador de texto 15"/>
          <p:cNvSpPr>
            <a:spLocks noGrp="1"/>
          </p:cNvSpPr>
          <p:nvPr>
            <p:ph type="body" sz="quarter" idx="11" hasCustomPrompt="1"/>
          </p:nvPr>
        </p:nvSpPr>
        <p:spPr>
          <a:xfrm>
            <a:off x="715357" y="784109"/>
            <a:ext cx="2344371" cy="421604"/>
          </a:xfrm>
          <a:prstGeom prst="rect">
            <a:avLst/>
          </a:prstGeom>
        </p:spPr>
        <p:txBody>
          <a:bodyPr/>
          <a:lstStyle>
            <a:lvl1pPr marL="0" indent="0">
              <a:buFontTx/>
              <a:buNone/>
              <a:defRPr sz="2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err="1"/>
              <a:t>Overview</a:t>
            </a:r>
            <a:endParaRPr lang="es-ES"/>
          </a:p>
        </p:txBody>
      </p:sp>
      <p:sp>
        <p:nvSpPr>
          <p:cNvPr id="26" name="Marcador de texto 25"/>
          <p:cNvSpPr>
            <a:spLocks noGrp="1"/>
          </p:cNvSpPr>
          <p:nvPr>
            <p:ph type="body" sz="quarter" idx="13"/>
          </p:nvPr>
        </p:nvSpPr>
        <p:spPr>
          <a:xfrm>
            <a:off x="3316093" y="829811"/>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9" name="Marcador de texto 8"/>
          <p:cNvSpPr>
            <a:spLocks noGrp="1"/>
          </p:cNvSpPr>
          <p:nvPr>
            <p:ph type="body" sz="quarter" idx="14" hasCustomPrompt="1"/>
          </p:nvPr>
        </p:nvSpPr>
        <p:spPr>
          <a:xfrm>
            <a:off x="888083" y="2651126"/>
            <a:ext cx="2007781" cy="473075"/>
          </a:xfrm>
          <a:prstGeom prst="rect">
            <a:avLst/>
          </a:prstGeom>
        </p:spPr>
        <p:txBody>
          <a:bodyPr/>
          <a:lstStyle>
            <a:lvl1pPr marL="0" indent="0" algn="ctr">
              <a:buFontTx/>
              <a:buNone/>
              <a:defRPr sz="4000" b="1">
                <a:solidFill>
                  <a:schemeClr val="bg1"/>
                </a:solidFill>
              </a:defRPr>
            </a:lvl1pPr>
          </a:lstStyle>
          <a:p>
            <a:pPr lvl="0"/>
            <a:r>
              <a:rPr lang="es-ES"/>
              <a:t>Texto</a:t>
            </a:r>
          </a:p>
        </p:txBody>
      </p:sp>
      <p:sp>
        <p:nvSpPr>
          <p:cNvPr id="11" name="Marcador de texto 10"/>
          <p:cNvSpPr>
            <a:spLocks noGrp="1"/>
          </p:cNvSpPr>
          <p:nvPr>
            <p:ph type="body" sz="quarter" idx="15" hasCustomPrompt="1"/>
          </p:nvPr>
        </p:nvSpPr>
        <p:spPr>
          <a:xfrm>
            <a:off x="888181" y="3200401"/>
            <a:ext cx="2008716" cy="371475"/>
          </a:xfrm>
          <a:prstGeom prst="rect">
            <a:avLst/>
          </a:prstGeom>
        </p:spPr>
        <p:txBody>
          <a:bodyPr/>
          <a:lstStyle>
            <a:lvl1pPr marL="0" indent="0" algn="ctr">
              <a:buFontTx/>
              <a:buNone/>
              <a:defRPr sz="1600"/>
            </a:lvl1pPr>
            <a:lvl2pPr>
              <a:defRPr sz="1100"/>
            </a:lvl2pPr>
            <a:lvl3pPr>
              <a:defRPr sz="1100"/>
            </a:lvl3pPr>
            <a:lvl4pPr>
              <a:defRPr sz="1100"/>
            </a:lvl4pPr>
            <a:lvl5pPr>
              <a:defRPr sz="1100"/>
            </a:lvl5pPr>
          </a:lstStyle>
          <a:p>
            <a:pPr lvl="0"/>
            <a:r>
              <a:rPr lang="es-ES"/>
              <a:t>Texto</a:t>
            </a:r>
          </a:p>
        </p:txBody>
      </p:sp>
      <p:sp>
        <p:nvSpPr>
          <p:cNvPr id="19" name="Marcador de texto 18"/>
          <p:cNvSpPr>
            <a:spLocks noGrp="1"/>
          </p:cNvSpPr>
          <p:nvPr>
            <p:ph type="body" sz="quarter" idx="16" hasCustomPrompt="1"/>
          </p:nvPr>
        </p:nvSpPr>
        <p:spPr>
          <a:xfrm>
            <a:off x="888082" y="4542632"/>
            <a:ext cx="2007781" cy="478747"/>
          </a:xfrm>
          <a:prstGeom prst="rect">
            <a:avLst/>
          </a:prstGeom>
        </p:spPr>
        <p:txBody>
          <a:bodyPr/>
          <a:lstStyle>
            <a:lvl1pPr>
              <a:defRPr lang="es-ES" sz="4000" b="1" kern="1200" dirty="0">
                <a:solidFill>
                  <a:schemeClr val="bg1"/>
                </a:solidFill>
                <a:latin typeface="+mn-lt"/>
                <a:ea typeface="+mn-ea"/>
                <a:cs typeface="+mn-cs"/>
              </a:defRPr>
            </a:lvl1pPr>
            <a:lvl2pPr>
              <a:defRPr sz="1050"/>
            </a:lvl2pPr>
            <a:lvl3pPr>
              <a:defRPr sz="1050"/>
            </a:lvl3pPr>
            <a:lvl4pPr>
              <a:defRPr sz="1050"/>
            </a:lvl4pPr>
            <a:lvl5pPr>
              <a:defRPr sz="1050"/>
            </a:lvl5pPr>
          </a:lstStyle>
          <a:p>
            <a:pPr marL="0" lvl="0" indent="0" algn="ctr" defTabSz="914400" rtl="0" eaLnBrk="1" latinLnBrk="0" hangingPunct="1">
              <a:lnSpc>
                <a:spcPct val="90000"/>
              </a:lnSpc>
              <a:spcBef>
                <a:spcPts val="1000"/>
              </a:spcBef>
              <a:buFontTx/>
              <a:buNone/>
            </a:pPr>
            <a:r>
              <a:rPr lang="es-ES"/>
              <a:t>Texto</a:t>
            </a:r>
          </a:p>
        </p:txBody>
      </p:sp>
      <p:sp>
        <p:nvSpPr>
          <p:cNvPr id="21" name="Marcador de texto 20"/>
          <p:cNvSpPr>
            <a:spLocks noGrp="1"/>
          </p:cNvSpPr>
          <p:nvPr>
            <p:ph type="body" sz="quarter" idx="17" hasCustomPrompt="1"/>
          </p:nvPr>
        </p:nvSpPr>
        <p:spPr>
          <a:xfrm>
            <a:off x="888083" y="5087143"/>
            <a:ext cx="2007781" cy="384176"/>
          </a:xfrm>
          <a:prstGeom prst="rect">
            <a:avLst/>
          </a:prstGeom>
        </p:spPr>
        <p:txBody>
          <a:bodyPr/>
          <a:lstStyle>
            <a:lvl1pPr>
              <a:defRPr lang="es-ES" sz="1600"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FontTx/>
              <a:buNone/>
            </a:pPr>
            <a:r>
              <a:rPr lang="es-ES"/>
              <a:t>Texto</a:t>
            </a:r>
          </a:p>
        </p:txBody>
      </p:sp>
      <p:sp>
        <p:nvSpPr>
          <p:cNvPr id="24" name="Marcador de texto 23"/>
          <p:cNvSpPr>
            <a:spLocks noGrp="1"/>
          </p:cNvSpPr>
          <p:nvPr>
            <p:ph type="body" sz="quarter" idx="18" hasCustomPrompt="1"/>
          </p:nvPr>
        </p:nvSpPr>
        <p:spPr>
          <a:xfrm>
            <a:off x="9068456" y="2814109"/>
            <a:ext cx="2007781" cy="457200"/>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27" name="Marcador de texto 26"/>
          <p:cNvSpPr>
            <a:spLocks noGrp="1"/>
          </p:cNvSpPr>
          <p:nvPr>
            <p:ph type="body" sz="quarter" idx="19" hasCustomPrompt="1"/>
          </p:nvPr>
        </p:nvSpPr>
        <p:spPr>
          <a:xfrm>
            <a:off x="9068456" y="3353860"/>
            <a:ext cx="2007781" cy="371475"/>
          </a:xfrm>
          <a:prstGeom prst="rect">
            <a:avLst/>
          </a:prstGeom>
        </p:spPr>
        <p:txBody>
          <a:bodyPr/>
          <a:lstStyle>
            <a:lvl1pPr>
              <a:defRPr lang="es-ES" sz="1600" dirty="0"/>
            </a:lvl1pPr>
          </a:lstStyle>
          <a:p>
            <a:pPr marL="0" lvl="0" indent="0" algn="ctr">
              <a:buFontTx/>
              <a:buNone/>
            </a:pPr>
            <a:r>
              <a:rPr lang="es-ES"/>
              <a:t>Texto</a:t>
            </a:r>
          </a:p>
        </p:txBody>
      </p:sp>
      <p:sp>
        <p:nvSpPr>
          <p:cNvPr id="31" name="Marcador de texto 30"/>
          <p:cNvSpPr>
            <a:spLocks noGrp="1"/>
          </p:cNvSpPr>
          <p:nvPr>
            <p:ph type="body" sz="quarter" idx="20" hasCustomPrompt="1"/>
          </p:nvPr>
        </p:nvSpPr>
        <p:spPr>
          <a:xfrm>
            <a:off x="9138077" y="4845835"/>
            <a:ext cx="2133879" cy="493834"/>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35" name="Marcador de texto 34"/>
          <p:cNvSpPr>
            <a:spLocks noGrp="1"/>
          </p:cNvSpPr>
          <p:nvPr>
            <p:ph type="body" sz="quarter" idx="21" hasCustomPrompt="1"/>
          </p:nvPr>
        </p:nvSpPr>
        <p:spPr>
          <a:xfrm>
            <a:off x="9138077" y="5405437"/>
            <a:ext cx="1915584" cy="390753"/>
          </a:xfrm>
          <a:prstGeom prst="rect">
            <a:avLst/>
          </a:prstGeom>
        </p:spPr>
        <p:txBody>
          <a:bodyPr/>
          <a:lstStyle>
            <a:lvl1pPr>
              <a:defRPr lang="es-ES" sz="1600" dirty="0"/>
            </a:lvl1pPr>
          </a:lstStyle>
          <a:p>
            <a:pPr marL="0" lvl="0" indent="0" algn="ctr">
              <a:buFontTx/>
              <a:buNone/>
            </a:pPr>
            <a:r>
              <a:rPr lang="es-ES"/>
              <a:t>Texto</a:t>
            </a:r>
          </a:p>
        </p:txBody>
      </p:sp>
      <p:cxnSp>
        <p:nvCxnSpPr>
          <p:cNvPr id="23" name="Conector recto 22"/>
          <p:cNvCxnSpPr/>
          <p:nvPr/>
        </p:nvCxnSpPr>
        <p:spPr>
          <a:xfrm>
            <a:off x="480656" y="533400"/>
            <a:ext cx="0" cy="10414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987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2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04/02/2019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4532259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Portada">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0" y="-256555"/>
            <a:ext cx="12192000" cy="4442691"/>
          </a:xfrm>
          <a:prstGeom prst="rect">
            <a:avLst/>
          </a:prstGeom>
          <a:solidFill>
            <a:schemeClr val="bg1">
              <a:lumMod val="95000"/>
            </a:schemeClr>
          </a:solidFill>
        </p:spPr>
        <p:txBody>
          <a:bodyPr/>
          <a:lstStyle/>
          <a:p>
            <a:endParaRPr lang="es-ES" noProof="0"/>
          </a:p>
        </p:txBody>
      </p:sp>
      <p:sp>
        <p:nvSpPr>
          <p:cNvPr id="11" name="Marcador de texto 10"/>
          <p:cNvSpPr>
            <a:spLocks noGrp="1"/>
          </p:cNvSpPr>
          <p:nvPr>
            <p:ph type="body" sz="quarter" idx="11" hasCustomPrompt="1"/>
          </p:nvPr>
        </p:nvSpPr>
        <p:spPr>
          <a:xfrm>
            <a:off x="1863438" y="4303492"/>
            <a:ext cx="8465127" cy="886690"/>
          </a:xfrm>
          <a:prstGeom prst="rect">
            <a:avLst/>
          </a:prstGeom>
        </p:spPr>
        <p:txBody>
          <a:bodyPr/>
          <a:lstStyle>
            <a:lvl1pPr marL="0" indent="0" algn="ctr">
              <a:buNone/>
              <a:defRPr sz="2400" b="1" baseline="0">
                <a:solidFill>
                  <a:schemeClr val="tx1"/>
                </a:solidFill>
              </a:defRPr>
            </a:lvl1pPr>
          </a:lstStyle>
          <a:p>
            <a:pPr lvl="0"/>
            <a:r>
              <a:rPr lang="es-ES" noProof="0"/>
              <a:t>Título del proyecto, propuesta o workshop</a:t>
            </a:r>
          </a:p>
          <a:p>
            <a:pPr lvl="0"/>
            <a:endParaRPr lang="es-ES" noProof="0"/>
          </a:p>
        </p:txBody>
      </p:sp>
      <p:sp>
        <p:nvSpPr>
          <p:cNvPr id="13" name="Marcador de texto 12"/>
          <p:cNvSpPr>
            <a:spLocks noGrp="1"/>
          </p:cNvSpPr>
          <p:nvPr>
            <p:ph type="body" sz="quarter" idx="12" hasCustomPrompt="1"/>
          </p:nvPr>
        </p:nvSpPr>
        <p:spPr>
          <a:xfrm>
            <a:off x="9961417" y="6200798"/>
            <a:ext cx="2050475" cy="479425"/>
          </a:xfrm>
          <a:prstGeom prst="rect">
            <a:avLst/>
          </a:prstGeom>
        </p:spPr>
        <p:txBody>
          <a:bodyPr anchor="ctr" anchorCtr="0"/>
          <a:lstStyle>
            <a:lvl1pPr marL="0" indent="0" algn="r" defTabSz="685800" rtl="0" eaLnBrk="1" latinLnBrk="0" hangingPunct="1">
              <a:buNone/>
              <a:defRPr kumimoji="0" lang="es-E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defRPr>
            </a:lvl1pPr>
          </a:lstStyle>
          <a:p>
            <a:pPr lvl="0"/>
            <a:r>
              <a:rPr lang="es-ES" noProof="0"/>
              <a:t>Lugar y DD/MM/YY</a:t>
            </a:r>
          </a:p>
        </p:txBody>
      </p:sp>
      <p:sp>
        <p:nvSpPr>
          <p:cNvPr id="3" name="Marcador de texto 2"/>
          <p:cNvSpPr>
            <a:spLocks noGrp="1"/>
          </p:cNvSpPr>
          <p:nvPr>
            <p:ph type="body" sz="quarter" idx="13" hasCustomPrompt="1"/>
          </p:nvPr>
        </p:nvSpPr>
        <p:spPr>
          <a:xfrm>
            <a:off x="3065463" y="5210175"/>
            <a:ext cx="6061075" cy="515938"/>
          </a:xfrm>
          <a:prstGeom prst="rect">
            <a:avLst/>
          </a:prstGeom>
        </p:spPr>
        <p:txBody>
          <a:bodyPr anchor="ctr" anchorCtr="0"/>
          <a:lstStyle>
            <a:lvl1pPr marL="0" indent="0" algn="ctr">
              <a:buNone/>
              <a:defRPr sz="1350" baseline="0">
                <a:solidFill>
                  <a:schemeClr val="tx1"/>
                </a:solidFill>
              </a:defRPr>
            </a:lvl1pPr>
          </a:lstStyle>
          <a:p>
            <a:pPr lvl="0"/>
            <a:r>
              <a:rPr lang="es-ES" noProof="0"/>
              <a:t>Fase del proyecto o subtítulo </a:t>
            </a:r>
          </a:p>
        </p:txBody>
      </p:sp>
      <p:pic>
        <p:nvPicPr>
          <p:cNvPr id="10" name="Picture 2" descr="Image result for odige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51083" y="5666492"/>
            <a:ext cx="2546817" cy="673096"/>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Resultado de imagen de ever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65463" y="5445824"/>
            <a:ext cx="2436562"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2166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87068"/>
            <a:ext cx="12192000" cy="3811219"/>
          </a:xfrm>
          <a:prstGeom prst="rect">
            <a:avLst/>
          </a:prstGeom>
        </p:spPr>
      </p:pic>
      <p:sp>
        <p:nvSpPr>
          <p:cNvPr id="8" name="Marcador de texto 7"/>
          <p:cNvSpPr>
            <a:spLocks noGrp="1"/>
          </p:cNvSpPr>
          <p:nvPr>
            <p:ph type="body" sz="quarter" idx="10" hasCustomPrompt="1"/>
          </p:nvPr>
        </p:nvSpPr>
        <p:spPr>
          <a:xfrm>
            <a:off x="2089149" y="3670303"/>
            <a:ext cx="1524000" cy="338137"/>
          </a:xfrm>
          <a:prstGeom prst="rect">
            <a:avLst/>
          </a:prstGeom>
        </p:spPr>
        <p:txBody>
          <a:bodyPr/>
          <a:lstStyle>
            <a:lvl1pPr marL="0" indent="0" algn="ctr">
              <a:buFontTx/>
              <a:buNone/>
              <a:defRPr sz="1800" b="1">
                <a:solidFill>
                  <a:schemeClr val="tx2"/>
                </a:solidFill>
                <a:latin typeface="Arial" panose="020B0604020202020204" pitchFamily="34" charset="0"/>
                <a:cs typeface="Arial" panose="020B0604020202020204" pitchFamily="34" charset="0"/>
              </a:defRPr>
            </a:lvl1pPr>
            <a:lvl2pPr marL="457200" indent="0">
              <a:buFontTx/>
              <a:buNone/>
              <a:defRPr sz="1600">
                <a:solidFill>
                  <a:schemeClr val="tx2"/>
                </a:solidFill>
                <a:latin typeface="Arial" panose="020B0604020202020204" pitchFamily="34" charset="0"/>
                <a:cs typeface="Arial" panose="020B0604020202020204" pitchFamily="34" charset="0"/>
              </a:defRPr>
            </a:lvl2pPr>
            <a:lvl3pPr marL="914400" indent="0">
              <a:buFontTx/>
              <a:buNone/>
              <a:defRPr sz="1600">
                <a:solidFill>
                  <a:schemeClr val="tx2"/>
                </a:solidFill>
                <a:latin typeface="Arial" panose="020B0604020202020204" pitchFamily="34" charset="0"/>
                <a:cs typeface="Arial" panose="020B0604020202020204" pitchFamily="34" charset="0"/>
              </a:defRPr>
            </a:lvl3pPr>
            <a:lvl4pPr marL="1371600" indent="0">
              <a:buFontTx/>
              <a:buNone/>
              <a:defRPr sz="1600">
                <a:solidFill>
                  <a:schemeClr val="tx2"/>
                </a:solidFill>
                <a:latin typeface="Arial" panose="020B0604020202020204" pitchFamily="34" charset="0"/>
                <a:cs typeface="Arial" panose="020B0604020202020204" pitchFamily="34" charset="0"/>
              </a:defRPr>
            </a:lvl4pPr>
            <a:lvl5pPr marL="1828800" indent="0">
              <a:buFontTx/>
              <a:buNone/>
              <a:defRPr sz="16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0" name="Marcador de texto 9"/>
          <p:cNvSpPr>
            <a:spLocks noGrp="1"/>
          </p:cNvSpPr>
          <p:nvPr>
            <p:ph type="body" sz="quarter" idx="11" hasCustomPrompt="1"/>
          </p:nvPr>
        </p:nvSpPr>
        <p:spPr>
          <a:xfrm>
            <a:off x="1260823" y="4129882"/>
            <a:ext cx="3436407" cy="367398"/>
          </a:xfrm>
          <a:prstGeom prst="rect">
            <a:avLst/>
          </a:prstGeom>
        </p:spPr>
        <p:txBody>
          <a:bodyPr/>
          <a:lstStyle>
            <a:lvl1pPr marL="0" indent="0" algn="ctr">
              <a:buFontTx/>
              <a:buNone/>
              <a:defRPr sz="3000" b="1">
                <a:solidFill>
                  <a:srgbClr val="9AAE04"/>
                </a:solidFill>
                <a:latin typeface="Arial" panose="020B0604020202020204" pitchFamily="34" charset="0"/>
                <a:cs typeface="Arial" panose="020B0604020202020204" pitchFamily="34" charset="0"/>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s-ES"/>
              <a:t>Texto </a:t>
            </a:r>
          </a:p>
        </p:txBody>
      </p:sp>
      <p:sp>
        <p:nvSpPr>
          <p:cNvPr id="12" name="Marcador de texto 11"/>
          <p:cNvSpPr>
            <a:spLocks noGrp="1"/>
          </p:cNvSpPr>
          <p:nvPr>
            <p:ph type="body" sz="quarter" idx="12" hasCustomPrompt="1"/>
          </p:nvPr>
        </p:nvSpPr>
        <p:spPr>
          <a:xfrm>
            <a:off x="1283752" y="4567129"/>
            <a:ext cx="3250144" cy="456670"/>
          </a:xfrm>
          <a:prstGeom prst="rect">
            <a:avLst/>
          </a:prstGeom>
        </p:spPr>
        <p:txBody>
          <a:bodyPr/>
          <a:lstStyle>
            <a:lvl1pPr marL="0" indent="0" algn="ctr">
              <a:buFontTx/>
              <a:buNone/>
              <a:defRPr sz="3000" b="1">
                <a:solidFill>
                  <a:srgbClr val="6785C1"/>
                </a:solidFill>
                <a:latin typeface="Arial" panose="020B0604020202020204" pitchFamily="34" charset="0"/>
                <a:cs typeface="Arial" panose="020B0604020202020204" pitchFamily="34" charset="0"/>
              </a:defRPr>
            </a:lvl1pPr>
            <a:lvl2pPr marL="457200" indent="0">
              <a:buFontTx/>
              <a:buNone/>
              <a:defRPr sz="2400">
                <a:solidFill>
                  <a:srgbClr val="6785C1"/>
                </a:solidFill>
                <a:latin typeface="Arial" panose="020B0604020202020204" pitchFamily="34" charset="0"/>
                <a:cs typeface="Arial" panose="020B0604020202020204" pitchFamily="34" charset="0"/>
              </a:defRPr>
            </a:lvl2pPr>
            <a:lvl3pPr marL="914400" indent="0">
              <a:buFontTx/>
              <a:buNone/>
              <a:defRPr sz="2400">
                <a:solidFill>
                  <a:srgbClr val="6785C1"/>
                </a:solidFill>
                <a:latin typeface="Arial" panose="020B0604020202020204" pitchFamily="34" charset="0"/>
                <a:cs typeface="Arial" panose="020B0604020202020204" pitchFamily="34" charset="0"/>
              </a:defRPr>
            </a:lvl3pPr>
            <a:lvl4pPr marL="1371600" indent="0">
              <a:buFontTx/>
              <a:buNone/>
              <a:defRPr sz="2400">
                <a:solidFill>
                  <a:srgbClr val="6785C1"/>
                </a:solidFill>
                <a:latin typeface="Arial" panose="020B0604020202020204" pitchFamily="34" charset="0"/>
                <a:cs typeface="Arial" panose="020B0604020202020204" pitchFamily="34" charset="0"/>
              </a:defRPr>
            </a:lvl4pPr>
            <a:lvl5pPr marL="1828800" indent="0">
              <a:buFontTx/>
              <a:buNone/>
              <a:defRPr sz="2400">
                <a:solidFill>
                  <a:srgbClr val="6785C1"/>
                </a:solidFill>
                <a:latin typeface="Arial" panose="020B0604020202020204" pitchFamily="34" charset="0"/>
                <a:cs typeface="Arial" panose="020B0604020202020204" pitchFamily="34" charset="0"/>
              </a:defRPr>
            </a:lvl5pPr>
          </a:lstStyle>
          <a:p>
            <a:pPr lvl="0"/>
            <a:r>
              <a:rPr lang="es-ES"/>
              <a:t>Texto</a:t>
            </a:r>
          </a:p>
        </p:txBody>
      </p:sp>
      <p:sp>
        <p:nvSpPr>
          <p:cNvPr id="14" name="Marcador de texto 13"/>
          <p:cNvSpPr>
            <a:spLocks noGrp="1"/>
          </p:cNvSpPr>
          <p:nvPr>
            <p:ph type="body" sz="quarter" idx="13" hasCustomPrompt="1"/>
          </p:nvPr>
        </p:nvSpPr>
        <p:spPr>
          <a:xfrm>
            <a:off x="2425517" y="5133866"/>
            <a:ext cx="1039284" cy="364067"/>
          </a:xfrm>
          <a:prstGeom prst="rect">
            <a:avLst/>
          </a:prstGeom>
        </p:spPr>
        <p:txBody>
          <a:bodyPr/>
          <a:lstStyle>
            <a:lvl1pPr marL="0" indent="0" algn="ctr">
              <a:buFontTx/>
              <a:buNone/>
              <a:defRPr sz="1700" b="1">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6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6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6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6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7" name="Marcador de texto 16"/>
          <p:cNvSpPr>
            <a:spLocks noGrp="1"/>
          </p:cNvSpPr>
          <p:nvPr>
            <p:ph type="body" sz="quarter" idx="14" hasCustomPrompt="1"/>
          </p:nvPr>
        </p:nvSpPr>
        <p:spPr>
          <a:xfrm>
            <a:off x="6853050" y="5638802"/>
            <a:ext cx="4943828" cy="220133"/>
          </a:xfrm>
          <a:prstGeom prst="rect">
            <a:avLst/>
          </a:prstGeom>
        </p:spPr>
        <p:txBody>
          <a:bodyPr/>
          <a:lstStyle>
            <a:lvl1pPr marL="0" indent="0" algn="r">
              <a:buFontTx/>
              <a:buNone/>
              <a:defRPr sz="1600" baseline="0">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2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2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2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2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18"/>
          <p:cNvSpPr>
            <a:spLocks noGrp="1"/>
          </p:cNvSpPr>
          <p:nvPr>
            <p:ph type="body" sz="quarter" idx="15" hasCustomPrompt="1"/>
          </p:nvPr>
        </p:nvSpPr>
        <p:spPr>
          <a:xfrm>
            <a:off x="10340611" y="5946022"/>
            <a:ext cx="1456267" cy="321204"/>
          </a:xfrm>
          <a:prstGeom prst="rect">
            <a:avLst/>
          </a:prstGeom>
        </p:spPr>
        <p:txBody>
          <a:bodyPr/>
          <a:lstStyle>
            <a:lvl1pPr marL="0" indent="0" algn="r">
              <a:buFontTx/>
              <a:buNone/>
              <a:defRPr sz="1500" b="0">
                <a:solidFill>
                  <a:schemeClr val="tx2"/>
                </a:solidFill>
                <a:latin typeface="Arial" panose="020B0604020202020204" pitchFamily="34" charset="0"/>
                <a:cs typeface="Arial" panose="020B0604020202020204" pitchFamily="34" charset="0"/>
              </a:defRPr>
            </a:lvl1pPr>
            <a:lvl2pPr marL="457200" indent="0">
              <a:buFontTx/>
              <a:buNone/>
              <a:defRPr sz="1000">
                <a:solidFill>
                  <a:schemeClr val="tx2"/>
                </a:solidFill>
                <a:latin typeface="Arial" panose="020B0604020202020204" pitchFamily="34" charset="0"/>
                <a:cs typeface="Arial" panose="020B0604020202020204" pitchFamily="34" charset="0"/>
              </a:defRPr>
            </a:lvl2pPr>
            <a:lvl3pPr marL="914400" indent="0">
              <a:buFontTx/>
              <a:buNone/>
              <a:defRPr sz="1000">
                <a:solidFill>
                  <a:schemeClr val="tx2"/>
                </a:solidFill>
                <a:latin typeface="Arial" panose="020B0604020202020204" pitchFamily="34" charset="0"/>
                <a:cs typeface="Arial" panose="020B0604020202020204" pitchFamily="34" charset="0"/>
              </a:defRPr>
            </a:lvl3pPr>
            <a:lvl4pPr marL="1371600" indent="0">
              <a:buFontTx/>
              <a:buNone/>
              <a:defRPr sz="1000">
                <a:solidFill>
                  <a:schemeClr val="tx2"/>
                </a:solidFill>
                <a:latin typeface="Arial" panose="020B0604020202020204" pitchFamily="34" charset="0"/>
                <a:cs typeface="Arial" panose="020B0604020202020204" pitchFamily="34" charset="0"/>
              </a:defRPr>
            </a:lvl4pPr>
            <a:lvl5pPr marL="1828800" indent="0">
              <a:buFontTx/>
              <a:buNone/>
              <a:defRPr sz="10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883187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flipH="1">
            <a:off x="9436486" y="5431972"/>
            <a:ext cx="2784541" cy="1424214"/>
          </a:xfrm>
          <a:prstGeom prst="rect">
            <a:avLst/>
          </a:prstGeom>
        </p:spPr>
      </p:pic>
      <p:pic>
        <p:nvPicPr>
          <p:cNvPr id="12" name="Imagen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flipH="1">
            <a:off x="-2" y="4801805"/>
            <a:ext cx="2119087" cy="2056197"/>
          </a:xfrm>
          <a:prstGeom prst="rect">
            <a:avLst/>
          </a:prstGeom>
        </p:spPr>
      </p:pic>
      <p:cxnSp>
        <p:nvCxnSpPr>
          <p:cNvPr id="13" name="Conector recto 12"/>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85271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3543301"/>
            <a:ext cx="12192000" cy="3295651"/>
          </a:xfrm>
          <a:prstGeom prst="rect">
            <a:avLst/>
          </a:prstGeom>
        </p:spPr>
      </p:pic>
      <p:sp>
        <p:nvSpPr>
          <p:cNvPr id="30" name="Elipse 29"/>
          <p:cNvSpPr/>
          <p:nvPr/>
        </p:nvSpPr>
        <p:spPr>
          <a:xfrm>
            <a:off x="354314" y="2997937"/>
            <a:ext cx="1580445" cy="1533241"/>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1" name="Elipse 30"/>
          <p:cNvSpPr/>
          <p:nvPr/>
        </p:nvSpPr>
        <p:spPr>
          <a:xfrm>
            <a:off x="2312017"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2" name="Elipse 31"/>
          <p:cNvSpPr/>
          <p:nvPr/>
        </p:nvSpPr>
        <p:spPr>
          <a:xfrm>
            <a:off x="4284458"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4" name="Elipse 33"/>
          <p:cNvSpPr/>
          <p:nvPr/>
        </p:nvSpPr>
        <p:spPr>
          <a:xfrm>
            <a:off x="6221561"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2" name="Title 1"/>
          <p:cNvSpPr>
            <a:spLocks noGrp="1"/>
          </p:cNvSpPr>
          <p:nvPr>
            <p:ph type="title" hasCustomPrompt="1"/>
          </p:nvPr>
        </p:nvSpPr>
        <p:spPr>
          <a:xfrm>
            <a:off x="2205571" y="1319056"/>
            <a:ext cx="2311400" cy="396874"/>
          </a:xfrm>
          <a:prstGeom prst="rect">
            <a:avLst/>
          </a:prstGeom>
        </p:spPr>
        <p:txBody>
          <a:bodyPr/>
          <a:lstStyle>
            <a:lvl1pPr>
              <a:defRPr sz="3000" b="1">
                <a:solidFill>
                  <a:schemeClr val="tx2"/>
                </a:solidFill>
                <a:latin typeface="Arial" panose="020B0604020202020204" pitchFamily="34" charset="0"/>
                <a:cs typeface="Arial" panose="020B0604020202020204" pitchFamily="34" charset="0"/>
              </a:defRPr>
            </a:lvl1pPr>
          </a:lstStyle>
          <a:p>
            <a:r>
              <a:rPr lang="en-US" err="1"/>
              <a:t>Texto</a:t>
            </a:r>
            <a:endParaRPr lang="en-US"/>
          </a:p>
        </p:txBody>
      </p:sp>
      <p:sp>
        <p:nvSpPr>
          <p:cNvPr id="28" name="Marcador de texto 27"/>
          <p:cNvSpPr>
            <a:spLocks noGrp="1"/>
          </p:cNvSpPr>
          <p:nvPr>
            <p:ph type="body" sz="quarter" idx="10" hasCustomPrompt="1"/>
          </p:nvPr>
        </p:nvSpPr>
        <p:spPr>
          <a:xfrm>
            <a:off x="729669" y="2547140"/>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s-ES"/>
              <a:t>01</a:t>
            </a:r>
          </a:p>
        </p:txBody>
      </p:sp>
      <p:sp>
        <p:nvSpPr>
          <p:cNvPr id="5" name="Marcador de texto 4"/>
          <p:cNvSpPr>
            <a:spLocks noGrp="1"/>
          </p:cNvSpPr>
          <p:nvPr>
            <p:ph type="body" sz="quarter" idx="11" hasCustomPrompt="1"/>
          </p:nvPr>
        </p:nvSpPr>
        <p:spPr>
          <a:xfrm>
            <a:off x="2702201" y="2544784"/>
            <a:ext cx="784579" cy="364966"/>
          </a:xfrm>
          <a:prstGeom prst="rect">
            <a:avLst/>
          </a:prstGeom>
        </p:spPr>
        <p:txBody>
          <a:bodyPr/>
          <a:lstStyle>
            <a:lvl1pPr>
              <a:buFontTx/>
              <a:buNone/>
              <a:defRPr lang="es-ES" smtClean="0">
                <a:solidFill>
                  <a:schemeClr val="tx2"/>
                </a:solidFill>
                <a:latin typeface="Arial" panose="020B0604020202020204" pitchFamily="34" charset="0"/>
                <a:cs typeface="Arial" panose="020B0604020202020204" pitchFamily="34" charset="0"/>
              </a:defRPr>
            </a:lvl1pPr>
            <a:lvl2pPr marL="457200" indent="0">
              <a:buFontTx/>
              <a:buNone/>
              <a:defRPr lang="es-ES" smtClean="0">
                <a:solidFill>
                  <a:schemeClr val="accent1"/>
                </a:solidFill>
                <a:latin typeface="Arial" panose="020B0604020202020204" pitchFamily="34" charset="0"/>
                <a:cs typeface="Arial" panose="020B0604020202020204" pitchFamily="34" charset="0"/>
              </a:defRPr>
            </a:lvl2pPr>
            <a:lvl3pPr marL="914400" indent="0">
              <a:buFontTx/>
              <a:buNone/>
              <a:defRPr lang="es-ES" smtClean="0">
                <a:solidFill>
                  <a:schemeClr val="accent1"/>
                </a:solidFill>
                <a:latin typeface="Arial" panose="020B0604020202020204" pitchFamily="34" charset="0"/>
                <a:cs typeface="Arial" panose="020B0604020202020204" pitchFamily="34" charset="0"/>
              </a:defRPr>
            </a:lvl3pPr>
            <a:lvl4pPr marL="1371600" indent="0">
              <a:buFontTx/>
              <a:buNone/>
              <a:defRPr lang="es-ES" smtClean="0">
                <a:solidFill>
                  <a:schemeClr val="accent1"/>
                </a:solidFill>
                <a:latin typeface="Arial" panose="020B0604020202020204" pitchFamily="34" charset="0"/>
                <a:cs typeface="Arial" panose="020B0604020202020204" pitchFamily="34" charset="0"/>
              </a:defRPr>
            </a:lvl4pPr>
            <a:lvl5pPr marL="1828800" indent="0">
              <a:buFontTx/>
              <a:buNone/>
              <a:defRPr lang="es-ES">
                <a:solidFill>
                  <a:schemeClr val="accent1"/>
                </a:solidFill>
                <a:latin typeface="Arial" panose="020B0604020202020204" pitchFamily="34" charset="0"/>
                <a:cs typeface="Arial" panose="020B0604020202020204" pitchFamily="34" charset="0"/>
              </a:defRPr>
            </a:lvl5pPr>
          </a:lstStyle>
          <a:p>
            <a:pPr marL="0" lvl="0" indent="0" algn="ctr">
              <a:buFontTx/>
              <a:buNone/>
            </a:pPr>
            <a:r>
              <a:rPr lang="es-ES"/>
              <a:t>02</a:t>
            </a:r>
          </a:p>
        </p:txBody>
      </p:sp>
      <p:pic>
        <p:nvPicPr>
          <p:cNvPr id="25" name="Imagen 2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62685" y="1231671"/>
            <a:ext cx="1097729" cy="543686"/>
          </a:xfrm>
          <a:prstGeom prst="rect">
            <a:avLst/>
          </a:prstGeom>
        </p:spPr>
      </p:pic>
      <p:sp>
        <p:nvSpPr>
          <p:cNvPr id="29" name="Marcador de texto 28"/>
          <p:cNvSpPr>
            <a:spLocks noGrp="1"/>
          </p:cNvSpPr>
          <p:nvPr>
            <p:ph type="body" sz="quarter" idx="16" hasCustomPrompt="1"/>
          </p:nvPr>
        </p:nvSpPr>
        <p:spPr>
          <a:xfrm>
            <a:off x="2451024"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3" name="Marcador de texto 32"/>
          <p:cNvSpPr>
            <a:spLocks noGrp="1"/>
          </p:cNvSpPr>
          <p:nvPr>
            <p:ph type="body" sz="quarter" idx="17" hasCustomPrompt="1"/>
          </p:nvPr>
        </p:nvSpPr>
        <p:spPr>
          <a:xfrm>
            <a:off x="4431214"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7" name="Marcador de texto 36"/>
          <p:cNvSpPr>
            <a:spLocks noGrp="1"/>
          </p:cNvSpPr>
          <p:nvPr>
            <p:ph type="body" sz="quarter" idx="18" hasCustomPrompt="1"/>
          </p:nvPr>
        </p:nvSpPr>
        <p:spPr>
          <a:xfrm>
            <a:off x="6368317" y="3229341"/>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46" name="Marcador de texto 40"/>
          <p:cNvSpPr>
            <a:spLocks noGrp="1"/>
          </p:cNvSpPr>
          <p:nvPr>
            <p:ph type="body" sz="quarter" idx="20" hasCustomPrompt="1"/>
          </p:nvPr>
        </p:nvSpPr>
        <p:spPr>
          <a:xfrm>
            <a:off x="4682391" y="2543658"/>
            <a:ext cx="784579" cy="376008"/>
          </a:xfrm>
          <a:prstGeom prst="rect">
            <a:avLst/>
          </a:prstGeom>
        </p:spPr>
        <p:txBody>
          <a:bodyPr/>
          <a:lstStyle>
            <a:lvl1pPr marL="0" indent="0" algn="ctr">
              <a:buFontTx/>
              <a:buNone/>
              <a:defRPr>
                <a:solidFill>
                  <a:schemeClr val="tx2"/>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03</a:t>
            </a:r>
          </a:p>
        </p:txBody>
      </p:sp>
      <p:sp>
        <p:nvSpPr>
          <p:cNvPr id="47" name="Marcador de texto 42"/>
          <p:cNvSpPr>
            <a:spLocks noGrp="1"/>
          </p:cNvSpPr>
          <p:nvPr>
            <p:ph type="body" sz="quarter" idx="21" hasCustomPrompt="1"/>
          </p:nvPr>
        </p:nvSpPr>
        <p:spPr>
          <a:xfrm>
            <a:off x="6579261" y="2558538"/>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04</a:t>
            </a:r>
          </a:p>
        </p:txBody>
      </p:sp>
      <p:sp>
        <p:nvSpPr>
          <p:cNvPr id="17" name="Elipse 16"/>
          <p:cNvSpPr/>
          <p:nvPr userDrawn="1"/>
        </p:nvSpPr>
        <p:spPr>
          <a:xfrm>
            <a:off x="8158664" y="3000884"/>
            <a:ext cx="1580445" cy="153029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8" name="Marcador de texto 36"/>
          <p:cNvSpPr>
            <a:spLocks noGrp="1"/>
          </p:cNvSpPr>
          <p:nvPr>
            <p:ph type="body" sz="quarter" idx="22" hasCustomPrompt="1"/>
          </p:nvPr>
        </p:nvSpPr>
        <p:spPr>
          <a:xfrm>
            <a:off x="8306907" y="3238163"/>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42"/>
          <p:cNvSpPr>
            <a:spLocks noGrp="1"/>
          </p:cNvSpPr>
          <p:nvPr>
            <p:ph type="body" sz="quarter" idx="23" hasCustomPrompt="1"/>
          </p:nvPr>
        </p:nvSpPr>
        <p:spPr>
          <a:xfrm>
            <a:off x="8555890" y="2564935"/>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05</a:t>
            </a:r>
          </a:p>
        </p:txBody>
      </p:sp>
      <p:sp>
        <p:nvSpPr>
          <p:cNvPr id="21" name="Marcador de texto 28"/>
          <p:cNvSpPr>
            <a:spLocks noGrp="1"/>
          </p:cNvSpPr>
          <p:nvPr>
            <p:ph type="body" sz="quarter" idx="24" hasCustomPrompt="1"/>
          </p:nvPr>
        </p:nvSpPr>
        <p:spPr>
          <a:xfrm>
            <a:off x="471014" y="3224636"/>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20" name="Elipse 19"/>
          <p:cNvSpPr/>
          <p:nvPr userDrawn="1"/>
        </p:nvSpPr>
        <p:spPr>
          <a:xfrm>
            <a:off x="10100703" y="3000884"/>
            <a:ext cx="1580445" cy="153029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22" name="Marcador de texto 36"/>
          <p:cNvSpPr>
            <a:spLocks noGrp="1"/>
          </p:cNvSpPr>
          <p:nvPr>
            <p:ph type="body" sz="quarter" idx="25" hasCustomPrompt="1"/>
          </p:nvPr>
        </p:nvSpPr>
        <p:spPr>
          <a:xfrm>
            <a:off x="10248946" y="3238163"/>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23" name="Marcador de texto 42"/>
          <p:cNvSpPr>
            <a:spLocks noGrp="1"/>
          </p:cNvSpPr>
          <p:nvPr>
            <p:ph type="body" sz="quarter" idx="26" hasCustomPrompt="1"/>
          </p:nvPr>
        </p:nvSpPr>
        <p:spPr>
          <a:xfrm>
            <a:off x="10497929" y="2564935"/>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06</a:t>
            </a:r>
          </a:p>
        </p:txBody>
      </p:sp>
    </p:spTree>
    <p:extLst>
      <p:ext uri="{BB962C8B-B14F-4D97-AF65-F5344CB8AC3E}">
        <p14:creationId xmlns:p14="http://schemas.microsoft.com/office/powerpoint/2010/main" val="303619630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62325"/>
          </a:xfrm>
          <a:prstGeom prst="rect">
            <a:avLst/>
          </a:prstGeom>
        </p:spPr>
      </p:pic>
      <p:sp>
        <p:nvSpPr>
          <p:cNvPr id="15" name="Elipse 14"/>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0828434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Encabezado de sección">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18733"/>
            <a:ext cx="12192000" cy="3386668"/>
          </a:xfrm>
          <a:prstGeom prst="rect">
            <a:avLst/>
          </a:prstGeom>
        </p:spPr>
      </p:pic>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2616363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19275"/>
            <a:ext cx="12192000" cy="3276600"/>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7853215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4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28802"/>
            <a:ext cx="12192000" cy="3251199"/>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47402021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_Encabezado de sección">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05175"/>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7" name="Elipse 6"/>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4837740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5_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43075"/>
            <a:ext cx="12192000" cy="3381376"/>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0992333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0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644713"/>
            <a:ext cx="12192000" cy="1758369"/>
          </a:xfrm>
          <a:prstGeom prst="rect">
            <a:avLst/>
          </a:prstGeom>
        </p:spPr>
      </p:pic>
      <p:cxnSp>
        <p:nvCxnSpPr>
          <p:cNvPr id="12" name="Conector recto 11"/>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Marcador de texto 15"/>
          <p:cNvSpPr>
            <a:spLocks noGrp="1"/>
          </p:cNvSpPr>
          <p:nvPr>
            <p:ph type="body" sz="quarter" idx="11" hasCustomPrompt="1"/>
          </p:nvPr>
        </p:nvSpPr>
        <p:spPr>
          <a:xfrm>
            <a:off x="715357" y="869756"/>
            <a:ext cx="1913315"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3139157" y="884089"/>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6" name="Marcador de texto 5"/>
          <p:cNvSpPr>
            <a:spLocks noGrp="1"/>
          </p:cNvSpPr>
          <p:nvPr>
            <p:ph type="body" sz="quarter" idx="14" hasCustomPrompt="1"/>
          </p:nvPr>
        </p:nvSpPr>
        <p:spPr>
          <a:xfrm>
            <a:off x="715358" y="3718561"/>
            <a:ext cx="10735809" cy="587828"/>
          </a:xfrm>
          <a:prstGeom prst="rect">
            <a:avLst/>
          </a:prstGeom>
        </p:spPr>
        <p:txBody>
          <a:bodyPr/>
          <a:lstStyle>
            <a:lvl1pPr marL="0" indent="0">
              <a:buFontTx/>
              <a:buNone/>
              <a:defRPr sz="1800" b="1" baseline="0">
                <a:solidFill>
                  <a:srgbClr val="9AAE04"/>
                </a:solidFill>
              </a:defRPr>
            </a:lvl1pPr>
          </a:lstStyle>
          <a:p>
            <a:pPr lvl="0"/>
            <a:r>
              <a:rPr lang="es-ES" err="1"/>
              <a:t>Contents</a:t>
            </a:r>
            <a:r>
              <a:rPr lang="es-ES"/>
              <a:t> (Arial 18 bol blanco)</a:t>
            </a:r>
          </a:p>
        </p:txBody>
      </p:sp>
      <p:sp>
        <p:nvSpPr>
          <p:cNvPr id="8" name="Marcador de texto 7"/>
          <p:cNvSpPr>
            <a:spLocks noGrp="1"/>
          </p:cNvSpPr>
          <p:nvPr>
            <p:ph type="body" sz="quarter" idx="17" hasCustomPrompt="1"/>
          </p:nvPr>
        </p:nvSpPr>
        <p:spPr>
          <a:xfrm>
            <a:off x="704205" y="4349978"/>
            <a:ext cx="10746961" cy="476273"/>
          </a:xfrm>
          <a:prstGeom prst="rect">
            <a:avLst/>
          </a:prstGeom>
        </p:spPr>
        <p:txBody>
          <a:bodyPr/>
          <a:lstStyle>
            <a:lvl1pPr marL="0" indent="0">
              <a:buFontTx/>
              <a:buNone/>
              <a:defRPr lang="es-ES" sz="1400" b="0" kern="1200" baseline="0" dirty="0" smtClean="0">
                <a:solidFill>
                  <a:srgbClr val="6785C1"/>
                </a:solidFill>
                <a:latin typeface="+mn-lt"/>
                <a:ea typeface="+mn-ea"/>
                <a:cs typeface="+mn-cs"/>
              </a:defRPr>
            </a:lvl1pPr>
            <a:lvl2pPr>
              <a:defRPr lang="es-ES" sz="1800" b="1" kern="1200" baseline="0" dirty="0" smtClean="0">
                <a:solidFill>
                  <a:schemeClr val="tx1"/>
                </a:solidFill>
                <a:latin typeface="+mn-lt"/>
                <a:ea typeface="+mn-ea"/>
                <a:cs typeface="+mn-cs"/>
              </a:defRPr>
            </a:lvl2pPr>
            <a:lvl3pPr>
              <a:defRPr lang="es-ES" sz="1800" b="1" kern="1200" baseline="0" dirty="0" smtClean="0">
                <a:solidFill>
                  <a:schemeClr val="tx1"/>
                </a:solidFill>
                <a:latin typeface="+mn-lt"/>
                <a:ea typeface="+mn-ea"/>
                <a:cs typeface="+mn-cs"/>
              </a:defRPr>
            </a:lvl3pPr>
            <a:lvl4pPr>
              <a:defRPr lang="es-ES" sz="1800" b="1" kern="1200" baseline="0" dirty="0" smtClean="0">
                <a:solidFill>
                  <a:schemeClr val="tx1"/>
                </a:solidFill>
                <a:latin typeface="+mn-lt"/>
                <a:ea typeface="+mn-ea"/>
                <a:cs typeface="+mn-cs"/>
              </a:defRPr>
            </a:lvl4pPr>
            <a:lvl5pPr>
              <a:defRPr lang="es-ES" sz="1800" b="1" kern="1200" baseline="0" dirty="0">
                <a:solidFill>
                  <a:schemeClr val="tx1"/>
                </a:solidFill>
                <a:latin typeface="+mn-lt"/>
                <a:ea typeface="+mn-ea"/>
                <a:cs typeface="+mn-cs"/>
              </a:defRPr>
            </a:lvl5pPr>
          </a:lstStyle>
          <a:p>
            <a:pPr lvl="0"/>
            <a:r>
              <a:rPr lang="es-ES" err="1"/>
              <a:t>Subheading</a:t>
            </a:r>
            <a:r>
              <a:rPr lang="es-ES"/>
              <a:t> (</a:t>
            </a:r>
            <a:r>
              <a:rPr lang="es-ES" err="1"/>
              <a:t>arial</a:t>
            </a:r>
            <a:r>
              <a:rPr lang="es-ES"/>
              <a:t> 14 blue)</a:t>
            </a:r>
          </a:p>
        </p:txBody>
      </p:sp>
      <p:sp>
        <p:nvSpPr>
          <p:cNvPr id="10" name="Marcador de texto 9"/>
          <p:cNvSpPr>
            <a:spLocks noGrp="1"/>
          </p:cNvSpPr>
          <p:nvPr>
            <p:ph type="body" sz="quarter" idx="18" hasCustomPrompt="1"/>
          </p:nvPr>
        </p:nvSpPr>
        <p:spPr>
          <a:xfrm>
            <a:off x="704205" y="4927093"/>
            <a:ext cx="10746961" cy="1346200"/>
          </a:xfrm>
          <a:prstGeom prst="rect">
            <a:avLst/>
          </a:prstGeom>
        </p:spPr>
        <p:txBody>
          <a:bodyPr/>
          <a:lstStyle>
            <a:lvl1pPr marL="0" indent="0">
              <a:buNone/>
              <a:defRPr sz="1200" baseline="0">
                <a:solidFill>
                  <a:srgbClr val="505050"/>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4" name="Conector recto 13"/>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4772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2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2578" y="3254980"/>
            <a:ext cx="2506135" cy="3591379"/>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0476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Dos objetos">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 y="3649580"/>
            <a:ext cx="6863644" cy="3208420"/>
          </a:xfrm>
          <a:prstGeom prst="rect">
            <a:avLst/>
          </a:prstGeom>
        </p:spPr>
      </p:pic>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817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6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9" y="877637"/>
            <a:ext cx="732443" cy="421604"/>
          </a:xfrm>
          <a:prstGeom prst="rect">
            <a:avLst/>
          </a:prstGeom>
        </p:spPr>
        <p:txBody>
          <a:bodyPr/>
          <a:lstStyle>
            <a:lvl1pPr marL="0" indent="0">
              <a:buFontTx/>
              <a:buNone/>
              <a:defRPr sz="2400">
                <a:solidFill>
                  <a:srgbClr val="9AAE04"/>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a:t>
            </a:r>
          </a:p>
        </p:txBody>
      </p:sp>
      <p:sp>
        <p:nvSpPr>
          <p:cNvPr id="26" name="Marcador de texto 25"/>
          <p:cNvSpPr>
            <a:spLocks noGrp="1"/>
          </p:cNvSpPr>
          <p:nvPr>
            <p:ph type="body" sz="quarter" idx="13" hasCustomPrompt="1"/>
          </p:nvPr>
        </p:nvSpPr>
        <p:spPr>
          <a:xfrm>
            <a:off x="1837833" y="914268"/>
            <a:ext cx="5827908" cy="348343"/>
          </a:xfrm>
          <a:prstGeom prst="rect">
            <a:avLst/>
          </a:prstGeom>
        </p:spPr>
        <p:txBody>
          <a:bodyPr/>
          <a:lstStyle>
            <a:lvl1pPr marL="0" indent="0">
              <a:buFontTx/>
              <a:buNone/>
              <a:defRPr sz="2000">
                <a:solidFill>
                  <a:srgbClr val="9AAE04"/>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
        <p:nvSpPr>
          <p:cNvPr id="59" name="Rectángulo 58"/>
          <p:cNvSpPr/>
          <p:nvPr/>
        </p:nvSpPr>
        <p:spPr>
          <a:xfrm>
            <a:off x="0" y="6667183"/>
            <a:ext cx="12192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634931" y="816071"/>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8873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flipH="1">
            <a:off x="9436486" y="5431972"/>
            <a:ext cx="2784541" cy="1424214"/>
          </a:xfrm>
          <a:prstGeom prst="rect">
            <a:avLst/>
          </a:prstGeom>
        </p:spPr>
      </p:pic>
      <p:pic>
        <p:nvPicPr>
          <p:cNvPr id="12" name="Imagen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flipH="1">
            <a:off x="-2" y="4801805"/>
            <a:ext cx="2119087" cy="2056197"/>
          </a:xfrm>
          <a:prstGeom prst="rect">
            <a:avLst/>
          </a:prstGeom>
        </p:spPr>
      </p:pic>
      <p:cxnSp>
        <p:nvCxnSpPr>
          <p:cNvPr id="13" name="Conector recto 12"/>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9624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9" y="489712"/>
            <a:ext cx="732443" cy="421604"/>
          </a:xfrm>
          <a:prstGeom prst="rect">
            <a:avLst/>
          </a:prstGeom>
        </p:spPr>
        <p:txBody>
          <a:bodyPr/>
          <a:lstStyle>
            <a:lvl1pPr marL="0" indent="0">
              <a:buFontTx/>
              <a:buNone/>
              <a:defRPr sz="2400">
                <a:solidFill>
                  <a:srgbClr val="9AAE04"/>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a:t>
            </a:r>
          </a:p>
        </p:txBody>
      </p:sp>
      <p:sp>
        <p:nvSpPr>
          <p:cNvPr id="26" name="Marcador de texto 25"/>
          <p:cNvSpPr>
            <a:spLocks noGrp="1"/>
          </p:cNvSpPr>
          <p:nvPr>
            <p:ph type="body" sz="quarter" idx="13" hasCustomPrompt="1"/>
          </p:nvPr>
        </p:nvSpPr>
        <p:spPr>
          <a:xfrm>
            <a:off x="1837833" y="526343"/>
            <a:ext cx="5827908" cy="348343"/>
          </a:xfrm>
          <a:prstGeom prst="rect">
            <a:avLst/>
          </a:prstGeom>
        </p:spPr>
        <p:txBody>
          <a:bodyPr/>
          <a:lstStyle>
            <a:lvl1pPr marL="0" indent="0">
              <a:buFontTx/>
              <a:buNone/>
              <a:defRPr sz="2000">
                <a:solidFill>
                  <a:srgbClr val="9AAE04"/>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
        <p:nvSpPr>
          <p:cNvPr id="59" name="Rectángulo 58"/>
          <p:cNvSpPr/>
          <p:nvPr/>
        </p:nvSpPr>
        <p:spPr>
          <a:xfrm>
            <a:off x="0" y="6667183"/>
            <a:ext cx="12192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cxnSp>
        <p:nvCxnSpPr>
          <p:cNvPr id="20" name="Conector recto 19"/>
          <p:cNvCxnSpPr/>
          <p:nvPr/>
        </p:nvCxnSpPr>
        <p:spPr>
          <a:xfrm flipH="1">
            <a:off x="480655" y="300874"/>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634931" y="428146"/>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803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4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0581332" y="3712029"/>
            <a:ext cx="1610669" cy="3135087"/>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pic>
        <p:nvPicPr>
          <p:cNvPr id="4" name="Imagen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4514" y="4876801"/>
            <a:ext cx="1509761" cy="2013857"/>
          </a:xfrm>
          <a:prstGeom prst="rect">
            <a:avLst/>
          </a:prstGeom>
        </p:spPr>
      </p:pic>
    </p:spTree>
    <p:extLst>
      <p:ext uri="{BB962C8B-B14F-4D97-AF65-F5344CB8AC3E}">
        <p14:creationId xmlns:p14="http://schemas.microsoft.com/office/powerpoint/2010/main" val="28054905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5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05458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87068"/>
            <a:ext cx="12192000" cy="3811219"/>
          </a:xfrm>
          <a:prstGeom prst="rect">
            <a:avLst/>
          </a:prstGeom>
        </p:spPr>
      </p:pic>
      <p:grpSp>
        <p:nvGrpSpPr>
          <p:cNvPr id="2" name="Grupo 1"/>
          <p:cNvGrpSpPr/>
          <p:nvPr/>
        </p:nvGrpSpPr>
        <p:grpSpPr>
          <a:xfrm>
            <a:off x="8991851" y="4584577"/>
            <a:ext cx="2434556" cy="563899"/>
            <a:chOff x="7377067" y="4567129"/>
            <a:chExt cx="1192738" cy="368354"/>
          </a:xfrm>
        </p:grpSpPr>
        <p:pic>
          <p:nvPicPr>
            <p:cNvPr id="11" name="23 Imagen"/>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91414" y="4575483"/>
              <a:ext cx="378391" cy="360000"/>
            </a:xfrm>
            <a:prstGeom prst="rect">
              <a:avLst/>
            </a:prstGeom>
          </p:spPr>
        </p:pic>
        <p:pic>
          <p:nvPicPr>
            <p:cNvPr id="13" name="26 Imagen"/>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77067" y="4567129"/>
              <a:ext cx="378391" cy="360000"/>
            </a:xfrm>
            <a:prstGeom prst="rect">
              <a:avLst/>
            </a:prstGeom>
          </p:spPr>
        </p:pic>
        <p:pic>
          <p:nvPicPr>
            <p:cNvPr id="16" name="3 Imagen"/>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787246" y="4575483"/>
              <a:ext cx="378391" cy="360000"/>
            </a:xfrm>
            <a:prstGeom prst="rect">
              <a:avLst/>
            </a:prstGeom>
          </p:spPr>
        </p:pic>
      </p:grpSp>
      <p:sp>
        <p:nvSpPr>
          <p:cNvPr id="8" name="Marcador de texto 2"/>
          <p:cNvSpPr txBox="1">
            <a:spLocks/>
          </p:cNvSpPr>
          <p:nvPr/>
        </p:nvSpPr>
        <p:spPr>
          <a:xfrm>
            <a:off x="1005061" y="2517548"/>
            <a:ext cx="4840420" cy="451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noProof="0"/>
              <a:t>Thank</a:t>
            </a:r>
            <a:r>
              <a:rPr lang="en-US" sz="3400" b="1" baseline="0" noProof="0"/>
              <a:t> you</a:t>
            </a:r>
            <a:endParaRPr lang="en-US" sz="3400" b="1" noProof="0"/>
          </a:p>
        </p:txBody>
      </p:sp>
      <p:sp>
        <p:nvSpPr>
          <p:cNvPr id="9" name="Marcador de texto 5"/>
          <p:cNvSpPr txBox="1">
            <a:spLocks/>
          </p:cNvSpPr>
          <p:nvPr/>
        </p:nvSpPr>
        <p:spPr>
          <a:xfrm>
            <a:off x="2524884" y="5633318"/>
            <a:ext cx="9182776" cy="386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noProof="0">
                <a:solidFill>
                  <a:srgbClr val="9AAE04"/>
                </a:solidFill>
              </a:rPr>
              <a:t>Consulting, Transformation, Technology and Operations </a:t>
            </a:r>
          </a:p>
          <a:p>
            <a:pPr marL="0" indent="0" algn="r">
              <a:buNone/>
            </a:pPr>
            <a:endParaRPr lang="en-US" sz="1600" noProof="0">
              <a:solidFill>
                <a:srgbClr val="9AAE04"/>
              </a:solidFill>
            </a:endParaRPr>
          </a:p>
        </p:txBody>
      </p:sp>
      <p:sp>
        <p:nvSpPr>
          <p:cNvPr id="10" name="Marcador de texto 6"/>
          <p:cNvSpPr txBox="1">
            <a:spLocks/>
          </p:cNvSpPr>
          <p:nvPr/>
        </p:nvSpPr>
        <p:spPr>
          <a:xfrm>
            <a:off x="8511988" y="5931854"/>
            <a:ext cx="3195672" cy="3665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500" b="1" noProof="0">
                <a:solidFill>
                  <a:srgbClr val="969696"/>
                </a:solidFill>
              </a:rPr>
              <a:t>everis.com</a:t>
            </a:r>
          </a:p>
        </p:txBody>
      </p:sp>
    </p:spTree>
    <p:extLst>
      <p:ext uri="{BB962C8B-B14F-4D97-AF65-F5344CB8AC3E}">
        <p14:creationId xmlns:p14="http://schemas.microsoft.com/office/powerpoint/2010/main" val="1436355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9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94934"/>
            <a:ext cx="12192000" cy="5063067"/>
          </a:xfrm>
          <a:prstGeom prst="rect">
            <a:avLst/>
          </a:prstGeom>
        </p:spPr>
      </p:pic>
      <p:sp>
        <p:nvSpPr>
          <p:cNvPr id="16" name="Marcador de texto 15"/>
          <p:cNvSpPr>
            <a:spLocks noGrp="1"/>
          </p:cNvSpPr>
          <p:nvPr>
            <p:ph type="body" sz="quarter" idx="11" hasCustomPrompt="1"/>
          </p:nvPr>
        </p:nvSpPr>
        <p:spPr>
          <a:xfrm>
            <a:off x="715357" y="784109"/>
            <a:ext cx="2344371" cy="421604"/>
          </a:xfrm>
          <a:prstGeom prst="rect">
            <a:avLst/>
          </a:prstGeom>
        </p:spPr>
        <p:txBody>
          <a:bodyPr/>
          <a:lstStyle>
            <a:lvl1pPr marL="0" indent="0">
              <a:buFontTx/>
              <a:buNone/>
              <a:defRPr sz="2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err="1"/>
              <a:t>Overview</a:t>
            </a:r>
            <a:endParaRPr lang="es-ES"/>
          </a:p>
        </p:txBody>
      </p:sp>
      <p:sp>
        <p:nvSpPr>
          <p:cNvPr id="26" name="Marcador de texto 25"/>
          <p:cNvSpPr>
            <a:spLocks noGrp="1"/>
          </p:cNvSpPr>
          <p:nvPr>
            <p:ph type="body" sz="quarter" idx="13"/>
          </p:nvPr>
        </p:nvSpPr>
        <p:spPr>
          <a:xfrm>
            <a:off x="3316093" y="829811"/>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9" name="Marcador de texto 8"/>
          <p:cNvSpPr>
            <a:spLocks noGrp="1"/>
          </p:cNvSpPr>
          <p:nvPr>
            <p:ph type="body" sz="quarter" idx="14" hasCustomPrompt="1"/>
          </p:nvPr>
        </p:nvSpPr>
        <p:spPr>
          <a:xfrm>
            <a:off x="888083" y="2651126"/>
            <a:ext cx="2007781" cy="473075"/>
          </a:xfrm>
          <a:prstGeom prst="rect">
            <a:avLst/>
          </a:prstGeom>
        </p:spPr>
        <p:txBody>
          <a:bodyPr/>
          <a:lstStyle>
            <a:lvl1pPr marL="0" indent="0" algn="ctr">
              <a:buFontTx/>
              <a:buNone/>
              <a:defRPr sz="4000" b="1">
                <a:solidFill>
                  <a:schemeClr val="bg1"/>
                </a:solidFill>
              </a:defRPr>
            </a:lvl1pPr>
          </a:lstStyle>
          <a:p>
            <a:pPr lvl="0"/>
            <a:r>
              <a:rPr lang="es-ES"/>
              <a:t>Texto</a:t>
            </a:r>
          </a:p>
        </p:txBody>
      </p:sp>
      <p:sp>
        <p:nvSpPr>
          <p:cNvPr id="11" name="Marcador de texto 10"/>
          <p:cNvSpPr>
            <a:spLocks noGrp="1"/>
          </p:cNvSpPr>
          <p:nvPr>
            <p:ph type="body" sz="quarter" idx="15" hasCustomPrompt="1"/>
          </p:nvPr>
        </p:nvSpPr>
        <p:spPr>
          <a:xfrm>
            <a:off x="888181" y="3200401"/>
            <a:ext cx="2008716" cy="371475"/>
          </a:xfrm>
          <a:prstGeom prst="rect">
            <a:avLst/>
          </a:prstGeom>
        </p:spPr>
        <p:txBody>
          <a:bodyPr/>
          <a:lstStyle>
            <a:lvl1pPr marL="0" indent="0" algn="ctr">
              <a:buFontTx/>
              <a:buNone/>
              <a:defRPr sz="1600"/>
            </a:lvl1pPr>
            <a:lvl2pPr>
              <a:defRPr sz="1100"/>
            </a:lvl2pPr>
            <a:lvl3pPr>
              <a:defRPr sz="1100"/>
            </a:lvl3pPr>
            <a:lvl4pPr>
              <a:defRPr sz="1100"/>
            </a:lvl4pPr>
            <a:lvl5pPr>
              <a:defRPr sz="1100"/>
            </a:lvl5pPr>
          </a:lstStyle>
          <a:p>
            <a:pPr lvl="0"/>
            <a:r>
              <a:rPr lang="es-ES"/>
              <a:t>Texto</a:t>
            </a:r>
          </a:p>
        </p:txBody>
      </p:sp>
      <p:sp>
        <p:nvSpPr>
          <p:cNvPr id="19" name="Marcador de texto 18"/>
          <p:cNvSpPr>
            <a:spLocks noGrp="1"/>
          </p:cNvSpPr>
          <p:nvPr>
            <p:ph type="body" sz="quarter" idx="16" hasCustomPrompt="1"/>
          </p:nvPr>
        </p:nvSpPr>
        <p:spPr>
          <a:xfrm>
            <a:off x="888082" y="4542632"/>
            <a:ext cx="2007781" cy="478747"/>
          </a:xfrm>
          <a:prstGeom prst="rect">
            <a:avLst/>
          </a:prstGeom>
        </p:spPr>
        <p:txBody>
          <a:bodyPr/>
          <a:lstStyle>
            <a:lvl1pPr>
              <a:defRPr lang="es-ES" sz="4000" b="1" kern="1200" dirty="0">
                <a:solidFill>
                  <a:schemeClr val="bg1"/>
                </a:solidFill>
                <a:latin typeface="+mn-lt"/>
                <a:ea typeface="+mn-ea"/>
                <a:cs typeface="+mn-cs"/>
              </a:defRPr>
            </a:lvl1pPr>
            <a:lvl2pPr>
              <a:defRPr sz="1050"/>
            </a:lvl2pPr>
            <a:lvl3pPr>
              <a:defRPr sz="1050"/>
            </a:lvl3pPr>
            <a:lvl4pPr>
              <a:defRPr sz="1050"/>
            </a:lvl4pPr>
            <a:lvl5pPr>
              <a:defRPr sz="1050"/>
            </a:lvl5pPr>
          </a:lstStyle>
          <a:p>
            <a:pPr marL="0" lvl="0" indent="0" algn="ctr" defTabSz="914400" rtl="0" eaLnBrk="1" latinLnBrk="0" hangingPunct="1">
              <a:lnSpc>
                <a:spcPct val="90000"/>
              </a:lnSpc>
              <a:spcBef>
                <a:spcPts val="1000"/>
              </a:spcBef>
              <a:buFontTx/>
              <a:buNone/>
            </a:pPr>
            <a:r>
              <a:rPr lang="es-ES"/>
              <a:t>Texto</a:t>
            </a:r>
          </a:p>
        </p:txBody>
      </p:sp>
      <p:sp>
        <p:nvSpPr>
          <p:cNvPr id="21" name="Marcador de texto 20"/>
          <p:cNvSpPr>
            <a:spLocks noGrp="1"/>
          </p:cNvSpPr>
          <p:nvPr>
            <p:ph type="body" sz="quarter" idx="17" hasCustomPrompt="1"/>
          </p:nvPr>
        </p:nvSpPr>
        <p:spPr>
          <a:xfrm>
            <a:off x="888083" y="5087143"/>
            <a:ext cx="2007781" cy="384176"/>
          </a:xfrm>
          <a:prstGeom prst="rect">
            <a:avLst/>
          </a:prstGeom>
        </p:spPr>
        <p:txBody>
          <a:bodyPr/>
          <a:lstStyle>
            <a:lvl1pPr>
              <a:defRPr lang="es-ES" sz="1600"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FontTx/>
              <a:buNone/>
            </a:pPr>
            <a:r>
              <a:rPr lang="es-ES"/>
              <a:t>Texto</a:t>
            </a:r>
          </a:p>
        </p:txBody>
      </p:sp>
      <p:sp>
        <p:nvSpPr>
          <p:cNvPr id="24" name="Marcador de texto 23"/>
          <p:cNvSpPr>
            <a:spLocks noGrp="1"/>
          </p:cNvSpPr>
          <p:nvPr>
            <p:ph type="body" sz="quarter" idx="18" hasCustomPrompt="1"/>
          </p:nvPr>
        </p:nvSpPr>
        <p:spPr>
          <a:xfrm>
            <a:off x="9068456" y="2814109"/>
            <a:ext cx="2007781" cy="457200"/>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27" name="Marcador de texto 26"/>
          <p:cNvSpPr>
            <a:spLocks noGrp="1"/>
          </p:cNvSpPr>
          <p:nvPr>
            <p:ph type="body" sz="quarter" idx="19" hasCustomPrompt="1"/>
          </p:nvPr>
        </p:nvSpPr>
        <p:spPr>
          <a:xfrm>
            <a:off x="9068456" y="3353860"/>
            <a:ext cx="2007781" cy="371475"/>
          </a:xfrm>
          <a:prstGeom prst="rect">
            <a:avLst/>
          </a:prstGeom>
        </p:spPr>
        <p:txBody>
          <a:bodyPr/>
          <a:lstStyle>
            <a:lvl1pPr>
              <a:defRPr lang="es-ES" sz="1600" dirty="0"/>
            </a:lvl1pPr>
          </a:lstStyle>
          <a:p>
            <a:pPr marL="0" lvl="0" indent="0" algn="ctr">
              <a:buFontTx/>
              <a:buNone/>
            </a:pPr>
            <a:r>
              <a:rPr lang="es-ES"/>
              <a:t>Texto</a:t>
            </a:r>
          </a:p>
        </p:txBody>
      </p:sp>
      <p:sp>
        <p:nvSpPr>
          <p:cNvPr id="31" name="Marcador de texto 30"/>
          <p:cNvSpPr>
            <a:spLocks noGrp="1"/>
          </p:cNvSpPr>
          <p:nvPr>
            <p:ph type="body" sz="quarter" idx="20" hasCustomPrompt="1"/>
          </p:nvPr>
        </p:nvSpPr>
        <p:spPr>
          <a:xfrm>
            <a:off x="9138077" y="4845835"/>
            <a:ext cx="2133879" cy="493834"/>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35" name="Marcador de texto 34"/>
          <p:cNvSpPr>
            <a:spLocks noGrp="1"/>
          </p:cNvSpPr>
          <p:nvPr>
            <p:ph type="body" sz="quarter" idx="21" hasCustomPrompt="1"/>
          </p:nvPr>
        </p:nvSpPr>
        <p:spPr>
          <a:xfrm>
            <a:off x="9138077" y="5405437"/>
            <a:ext cx="1915584" cy="390753"/>
          </a:xfrm>
          <a:prstGeom prst="rect">
            <a:avLst/>
          </a:prstGeom>
        </p:spPr>
        <p:txBody>
          <a:bodyPr/>
          <a:lstStyle>
            <a:lvl1pPr>
              <a:defRPr lang="es-ES" sz="1600" dirty="0"/>
            </a:lvl1pPr>
          </a:lstStyle>
          <a:p>
            <a:pPr marL="0" lvl="0" indent="0" algn="ctr">
              <a:buFontTx/>
              <a:buNone/>
            </a:pPr>
            <a:r>
              <a:rPr lang="es-ES"/>
              <a:t>Texto</a:t>
            </a:r>
          </a:p>
        </p:txBody>
      </p:sp>
      <p:cxnSp>
        <p:nvCxnSpPr>
          <p:cNvPr id="23" name="Conector recto 22"/>
          <p:cNvCxnSpPr/>
          <p:nvPr/>
        </p:nvCxnSpPr>
        <p:spPr>
          <a:xfrm>
            <a:off x="480656" y="533400"/>
            <a:ext cx="0" cy="10414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1571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cSld name="2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04/02/2019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60294001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148538" name="Diapositiva de think-cell" r:id="rId4" imgW="360" imgH="360" progId="TCLayout.ActiveDocument.1">
                  <p:embed/>
                </p:oleObj>
              </mc:Choice>
              <mc:Fallback>
                <p:oleObj name="Diapositiva de think-cell"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Imagen 8" descr="base-03.png"/>
          <p:cNvPicPr>
            <a:picLocks noChangeAspect="1"/>
          </p:cNvPicPr>
          <p:nvPr userDrawn="1"/>
        </p:nvPicPr>
        <p:blipFill>
          <a:blip r:embed="rId6" cstate="print">
            <a:extLst>
              <a:ext uri="{28A0092B-C50C-407E-A947-70E740481C1C}">
                <a14:useLocalDpi xmlns:a14="http://schemas.microsoft.com/office/drawing/2010/main" val="0"/>
              </a:ext>
            </a:extLst>
          </a:blip>
          <a:srcRect t="712" b="7226"/>
          <a:stretch>
            <a:fillRect/>
          </a:stretch>
        </p:blipFill>
        <p:spPr>
          <a:xfrm>
            <a:off x="0" y="0"/>
            <a:ext cx="12192000" cy="6858000"/>
          </a:xfrm>
          <a:prstGeom prst="rect">
            <a:avLst/>
          </a:prstGeom>
        </p:spPr>
      </p:pic>
    </p:spTree>
    <p:extLst>
      <p:ext uri="{BB962C8B-B14F-4D97-AF65-F5344CB8AC3E}">
        <p14:creationId xmlns:p14="http://schemas.microsoft.com/office/powerpoint/2010/main" val="97427508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le 1"/>
          <p:cNvSpPr>
            <a:spLocks noGrp="1"/>
          </p:cNvSpPr>
          <p:nvPr>
            <p:ph type="title"/>
          </p:nvPr>
        </p:nvSpPr>
        <p:spPr/>
        <p:txBody>
          <a:bodyPr lIns="0" rIns="0"/>
          <a:lstStyle>
            <a:lvl1pPr>
              <a:defRPr b="0"/>
            </a:lvl1pPr>
          </a:lstStyle>
          <a:p>
            <a:r>
              <a:rPr lang="fr-FR"/>
              <a:t>Modifiez le style du titre</a:t>
            </a:r>
            <a:endParaRPr lang="en-GB"/>
          </a:p>
        </p:txBody>
      </p:sp>
      <p:sp>
        <p:nvSpPr>
          <p:cNvPr id="7" name="Text Placeholder 7"/>
          <p:cNvSpPr>
            <a:spLocks noGrp="1"/>
          </p:cNvSpPr>
          <p:nvPr>
            <p:ph type="body" sz="quarter" idx="13"/>
          </p:nvPr>
        </p:nvSpPr>
        <p:spPr>
          <a:xfrm>
            <a:off x="562707" y="1508400"/>
            <a:ext cx="11068062" cy="4273275"/>
          </a:xfrm>
        </p:spPr>
        <p:txBody>
          <a:bodyPr anchor="ctr"/>
          <a:lstStyle>
            <a:lvl1pPr>
              <a:spcBef>
                <a:spcPts val="1800"/>
              </a:spcBef>
              <a:buClr>
                <a:schemeClr val="bg1"/>
              </a:buClr>
              <a:defRPr sz="1600" b="1">
                <a:solidFill>
                  <a:srgbClr val="FFFFFF"/>
                </a:solidFill>
              </a:defRPr>
            </a:lvl1pPr>
            <a:lvl2pPr>
              <a:buClr>
                <a:schemeClr val="bg1"/>
              </a:buClr>
              <a:defRPr b="1">
                <a:solidFill>
                  <a:srgbClr val="FFFFFF"/>
                </a:solidFill>
              </a:defRPr>
            </a:lvl2pPr>
            <a:lvl3pPr>
              <a:buClr>
                <a:schemeClr val="bg1"/>
              </a:buClr>
              <a:defRPr b="1">
                <a:solidFill>
                  <a:srgbClr val="FFFFFF"/>
                </a:solidFill>
              </a:defRPr>
            </a:lvl3pPr>
            <a:lvl4pPr>
              <a:buClr>
                <a:schemeClr val="bg1"/>
              </a:buClr>
              <a:defRPr b="1">
                <a:solidFill>
                  <a:srgbClr val="FFFFFF"/>
                </a:solidFill>
              </a:defRPr>
            </a:lvl4pPr>
            <a:lvl5pPr>
              <a:buClr>
                <a:schemeClr val="bg1"/>
              </a:buClr>
              <a:defRPr b="1">
                <a:solidFill>
                  <a:srgbClr val="FFFFFF"/>
                </a:solidFill>
              </a:defRPr>
            </a:lvl5pPr>
          </a:lstStyle>
          <a:p>
            <a:pPr lvl="0"/>
            <a:r>
              <a:rPr lang="fr-FR"/>
              <a:t>Modifiez les styles du texte du masque</a:t>
            </a:r>
          </a:p>
        </p:txBody>
      </p:sp>
      <p:pic>
        <p:nvPicPr>
          <p:cNvPr id="6" name="Picture 5" descr="odigeo_lan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68216"/>
            <a:ext cx="12192000" cy="6189784"/>
          </a:xfrm>
          <a:prstGeom prst="rect">
            <a:avLst/>
          </a:prstGeom>
        </p:spPr>
      </p:pic>
    </p:spTree>
    <p:extLst>
      <p:ext uri="{BB962C8B-B14F-4D97-AF65-F5344CB8AC3E}">
        <p14:creationId xmlns:p14="http://schemas.microsoft.com/office/powerpoint/2010/main" val="67281998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re et texte">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150586" name="Diapositiva de think-cell" r:id="rId4" imgW="216" imgH="216" progId="TCLayout.ActiveDocument.1">
                  <p:embed/>
                </p:oleObj>
              </mc:Choice>
              <mc:Fallback>
                <p:oleObj name="Diapositiva de think-cell" r:id="rId4" imgW="216" imgH="216"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2" name="Title 1"/>
          <p:cNvSpPr>
            <a:spLocks noGrp="1"/>
          </p:cNvSpPr>
          <p:nvPr>
            <p:ph type="title"/>
          </p:nvPr>
        </p:nvSpPr>
        <p:spPr>
          <a:xfrm>
            <a:off x="531692" y="93600"/>
            <a:ext cx="11068062" cy="496800"/>
          </a:xfrm>
        </p:spPr>
        <p:txBody>
          <a:bodyPr/>
          <a:lstStyle>
            <a:lvl1pPr>
              <a:defRPr b="0"/>
            </a:lvl1pPr>
          </a:lstStyle>
          <a:p>
            <a:r>
              <a:rPr lang="fr-FR"/>
              <a:t>Modifiez le style du titre</a:t>
            </a:r>
            <a:endParaRPr lang="en-GB"/>
          </a:p>
        </p:txBody>
      </p:sp>
      <p:sp>
        <p:nvSpPr>
          <p:cNvPr id="8" name="Text Placeholder 7"/>
          <p:cNvSpPr>
            <a:spLocks noGrp="1"/>
          </p:cNvSpPr>
          <p:nvPr>
            <p:ph type="body" sz="quarter" idx="13"/>
          </p:nvPr>
        </p:nvSpPr>
        <p:spPr>
          <a:xfrm>
            <a:off x="531692" y="1080001"/>
            <a:ext cx="11068062" cy="427327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Slide Number Placeholder 5" hidden="1"/>
          <p:cNvSpPr txBox="1">
            <a:spLocks/>
          </p:cNvSpPr>
          <p:nvPr userDrawn="1"/>
        </p:nvSpPr>
        <p:spPr>
          <a:xfrm>
            <a:off x="11583508" y="6826800"/>
            <a:ext cx="234831" cy="133200"/>
          </a:xfrm>
          <a:prstGeom prst="flowChartProcess">
            <a:avLst/>
          </a:prstGeom>
        </p:spPr>
        <p:txBody>
          <a:bodyPr vert="horz" wrap="none" lIns="0" tIns="0" rIns="0" bIns="0" rtlCol="0" anchor="t" anchorCtr="0"/>
          <a:lstStyle/>
          <a:p>
            <a:pPr algn="r">
              <a:defRPr/>
            </a:pPr>
            <a:r>
              <a:rPr lang="en-GB" sz="900">
                <a:solidFill>
                  <a:srgbClr val="000000"/>
                </a:solidFill>
              </a:rPr>
              <a:t>‹#›</a:t>
            </a:r>
          </a:p>
          <a:p>
            <a:pPr algn="r">
              <a:defRPr/>
            </a:pPr>
            <a:endParaRPr lang="en-GB" sz="900">
              <a:solidFill>
                <a:srgbClr val="000000"/>
              </a:solidFill>
            </a:endParaRPr>
          </a:p>
        </p:txBody>
      </p:sp>
    </p:spTree>
    <p:extLst>
      <p:ext uri="{BB962C8B-B14F-4D97-AF65-F5344CB8AC3E}">
        <p14:creationId xmlns:p14="http://schemas.microsoft.com/office/powerpoint/2010/main" val="1285312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9" y="498948"/>
            <a:ext cx="732443" cy="421604"/>
          </a:xfrm>
          <a:prstGeom prst="rect">
            <a:avLst/>
          </a:prstGeom>
        </p:spPr>
        <p:txBody>
          <a:bodyPr/>
          <a:lstStyle>
            <a:lvl1pPr marL="0" indent="0">
              <a:buFontTx/>
              <a:buNone/>
              <a:defRPr sz="2400">
                <a:solidFill>
                  <a:srgbClr val="9AAE04"/>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a:t>
            </a:r>
          </a:p>
        </p:txBody>
      </p:sp>
      <p:sp>
        <p:nvSpPr>
          <p:cNvPr id="26" name="Marcador de texto 25"/>
          <p:cNvSpPr>
            <a:spLocks noGrp="1"/>
          </p:cNvSpPr>
          <p:nvPr>
            <p:ph type="body" sz="quarter" idx="13" hasCustomPrompt="1"/>
          </p:nvPr>
        </p:nvSpPr>
        <p:spPr>
          <a:xfrm>
            <a:off x="1837833" y="535579"/>
            <a:ext cx="5827908" cy="348343"/>
          </a:xfrm>
          <a:prstGeom prst="rect">
            <a:avLst/>
          </a:prstGeom>
        </p:spPr>
        <p:txBody>
          <a:bodyPr/>
          <a:lstStyle>
            <a:lvl1pPr marL="0" indent="0">
              <a:buFontTx/>
              <a:buNone/>
              <a:defRPr sz="2000">
                <a:solidFill>
                  <a:srgbClr val="9AAE04"/>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
        <p:nvSpPr>
          <p:cNvPr id="59" name="Rectángulo 58"/>
          <p:cNvSpPr/>
          <p:nvPr/>
        </p:nvSpPr>
        <p:spPr>
          <a:xfrm>
            <a:off x="0" y="6667183"/>
            <a:ext cx="12192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cxnSp>
        <p:nvCxnSpPr>
          <p:cNvPr id="20" name="Conector recto 19"/>
          <p:cNvCxnSpPr/>
          <p:nvPr/>
        </p:nvCxnSpPr>
        <p:spPr>
          <a:xfrm flipH="1">
            <a:off x="480655" y="310110"/>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634931" y="437382"/>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0262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151610" name="Diapositiva de think-cell" r:id="rId4" imgW="216" imgH="216" progId="TCLayout.ActiveDocument.1">
                  <p:embed/>
                </p:oleObj>
              </mc:Choice>
              <mc:Fallback>
                <p:oleObj name="Diapositiva de think-cell" r:id="rId4" imgW="216" imgH="216"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6794798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895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iapositiva contraportada">
    <p:spTree>
      <p:nvGrpSpPr>
        <p:cNvPr id="1" name=""/>
        <p:cNvGrpSpPr/>
        <p:nvPr/>
      </p:nvGrpSpPr>
      <p:grpSpPr>
        <a:xfrm>
          <a:off x="0" y="0"/>
          <a:ext cx="0" cy="0"/>
          <a:chOff x="0" y="0"/>
          <a:chExt cx="0" cy="0"/>
        </a:xfrm>
      </p:grpSpPr>
      <p:pic>
        <p:nvPicPr>
          <p:cNvPr id="4" name="Imagen 1" descr="base-02.png"/>
          <p:cNvPicPr>
            <a:picLocks noChangeAspect="1"/>
          </p:cNvPicPr>
          <p:nvPr userDrawn="1"/>
        </p:nvPicPr>
        <p:blipFill>
          <a:blip r:embed="rId2" cstate="print">
            <a:extLst>
              <a:ext uri="{28A0092B-C50C-407E-A947-70E740481C1C}">
                <a14:useLocalDpi xmlns:a14="http://schemas.microsoft.com/office/drawing/2010/main" val="0"/>
              </a:ext>
            </a:extLst>
          </a:blip>
          <a:srcRect t="3664" b="4274"/>
          <a:stretch>
            <a:fillRect/>
          </a:stretch>
        </p:blipFill>
        <p:spPr>
          <a:xfrm>
            <a:off x="0" y="0"/>
            <a:ext cx="12192000" cy="6858000"/>
          </a:xfrm>
          <a:prstGeom prst="rect">
            <a:avLst/>
          </a:prstGeom>
        </p:spPr>
      </p:pic>
    </p:spTree>
    <p:extLst>
      <p:ext uri="{BB962C8B-B14F-4D97-AF65-F5344CB8AC3E}">
        <p14:creationId xmlns:p14="http://schemas.microsoft.com/office/powerpoint/2010/main" val="103542716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lIns="0" rIns="0"/>
          <a:lstStyle>
            <a:lvl1pPr>
              <a:defRPr b="0"/>
            </a:lvl1pPr>
          </a:lstStyle>
          <a:p>
            <a:r>
              <a:rPr lang="es-ES_tradnl"/>
              <a:t>Click to edit Master title style</a:t>
            </a:r>
            <a:endParaRPr lang="en-GB"/>
          </a:p>
        </p:txBody>
      </p:sp>
      <p:sp>
        <p:nvSpPr>
          <p:cNvPr id="7" name="Text Placeholder 7"/>
          <p:cNvSpPr>
            <a:spLocks noGrp="1"/>
          </p:cNvSpPr>
          <p:nvPr>
            <p:ph type="body" sz="quarter" idx="13"/>
          </p:nvPr>
        </p:nvSpPr>
        <p:spPr>
          <a:xfrm>
            <a:off x="562707" y="1508400"/>
            <a:ext cx="11068062" cy="4273275"/>
          </a:xfrm>
        </p:spPr>
        <p:txBody>
          <a:bodyPr anchor="ctr"/>
          <a:lstStyle>
            <a:lvl1pPr>
              <a:spcBef>
                <a:spcPts val="1800"/>
              </a:spcBef>
              <a:buClr>
                <a:schemeClr val="bg1"/>
              </a:buClr>
              <a:defRPr sz="1600" b="1">
                <a:solidFill>
                  <a:srgbClr val="FFFFFF"/>
                </a:solidFill>
              </a:defRPr>
            </a:lvl1pPr>
            <a:lvl2pPr>
              <a:buClr>
                <a:schemeClr val="bg1"/>
              </a:buClr>
              <a:defRPr b="1">
                <a:solidFill>
                  <a:srgbClr val="FFFFFF"/>
                </a:solidFill>
              </a:defRPr>
            </a:lvl2pPr>
            <a:lvl3pPr>
              <a:buClr>
                <a:schemeClr val="bg1"/>
              </a:buClr>
              <a:defRPr b="1">
                <a:solidFill>
                  <a:srgbClr val="FFFFFF"/>
                </a:solidFill>
              </a:defRPr>
            </a:lvl3pPr>
            <a:lvl4pPr>
              <a:buClr>
                <a:schemeClr val="bg1"/>
              </a:buClr>
              <a:defRPr b="1">
                <a:solidFill>
                  <a:srgbClr val="FFFFFF"/>
                </a:solidFill>
              </a:defRPr>
            </a:lvl4pPr>
            <a:lvl5pPr>
              <a:buClr>
                <a:schemeClr val="bg1"/>
              </a:buClr>
              <a:defRPr b="1">
                <a:solidFill>
                  <a:srgbClr val="FFFFFF"/>
                </a:solidFill>
              </a:defRPr>
            </a:lvl5pPr>
          </a:lstStyle>
          <a:p>
            <a:pPr lvl="0"/>
            <a:r>
              <a:rPr lang="es-ES_tradnl"/>
              <a:t>Click to edit Master text styles</a:t>
            </a:r>
          </a:p>
        </p:txBody>
      </p:sp>
      <p:pic>
        <p:nvPicPr>
          <p:cNvPr id="5" name="Picture 4" descr="odigeo_lan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68216"/>
            <a:ext cx="12192000" cy="6189784"/>
          </a:xfrm>
          <a:prstGeom prst="rect">
            <a:avLst/>
          </a:prstGeom>
        </p:spPr>
      </p:pic>
    </p:spTree>
    <p:extLst>
      <p:ext uri="{BB962C8B-B14F-4D97-AF65-F5344CB8AC3E}">
        <p14:creationId xmlns:p14="http://schemas.microsoft.com/office/powerpoint/2010/main" val="567000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87068"/>
            <a:ext cx="12192000" cy="3811219"/>
          </a:xfrm>
          <a:prstGeom prst="rect">
            <a:avLst/>
          </a:prstGeom>
        </p:spPr>
      </p:pic>
      <p:sp>
        <p:nvSpPr>
          <p:cNvPr id="8" name="Marcador de texto 7"/>
          <p:cNvSpPr>
            <a:spLocks noGrp="1"/>
          </p:cNvSpPr>
          <p:nvPr>
            <p:ph type="body" sz="quarter" idx="10" hasCustomPrompt="1"/>
          </p:nvPr>
        </p:nvSpPr>
        <p:spPr>
          <a:xfrm>
            <a:off x="2089149" y="3670303"/>
            <a:ext cx="1524000" cy="338137"/>
          </a:xfrm>
          <a:prstGeom prst="rect">
            <a:avLst/>
          </a:prstGeom>
        </p:spPr>
        <p:txBody>
          <a:bodyPr/>
          <a:lstStyle>
            <a:lvl1pPr marL="0" indent="0" algn="ctr">
              <a:buFontTx/>
              <a:buNone/>
              <a:defRPr sz="1800" b="1">
                <a:solidFill>
                  <a:schemeClr val="tx2"/>
                </a:solidFill>
                <a:latin typeface="Arial" panose="020B0604020202020204" pitchFamily="34" charset="0"/>
                <a:cs typeface="Arial" panose="020B0604020202020204" pitchFamily="34" charset="0"/>
              </a:defRPr>
            </a:lvl1pPr>
            <a:lvl2pPr marL="457200" indent="0">
              <a:buFontTx/>
              <a:buNone/>
              <a:defRPr sz="1600">
                <a:solidFill>
                  <a:schemeClr val="tx2"/>
                </a:solidFill>
                <a:latin typeface="Arial" panose="020B0604020202020204" pitchFamily="34" charset="0"/>
                <a:cs typeface="Arial" panose="020B0604020202020204" pitchFamily="34" charset="0"/>
              </a:defRPr>
            </a:lvl2pPr>
            <a:lvl3pPr marL="914400" indent="0">
              <a:buFontTx/>
              <a:buNone/>
              <a:defRPr sz="1600">
                <a:solidFill>
                  <a:schemeClr val="tx2"/>
                </a:solidFill>
                <a:latin typeface="Arial" panose="020B0604020202020204" pitchFamily="34" charset="0"/>
                <a:cs typeface="Arial" panose="020B0604020202020204" pitchFamily="34" charset="0"/>
              </a:defRPr>
            </a:lvl3pPr>
            <a:lvl4pPr marL="1371600" indent="0">
              <a:buFontTx/>
              <a:buNone/>
              <a:defRPr sz="1600">
                <a:solidFill>
                  <a:schemeClr val="tx2"/>
                </a:solidFill>
                <a:latin typeface="Arial" panose="020B0604020202020204" pitchFamily="34" charset="0"/>
                <a:cs typeface="Arial" panose="020B0604020202020204" pitchFamily="34" charset="0"/>
              </a:defRPr>
            </a:lvl4pPr>
            <a:lvl5pPr marL="1828800" indent="0">
              <a:buFontTx/>
              <a:buNone/>
              <a:defRPr sz="16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0" name="Marcador de texto 9"/>
          <p:cNvSpPr>
            <a:spLocks noGrp="1"/>
          </p:cNvSpPr>
          <p:nvPr>
            <p:ph type="body" sz="quarter" idx="11" hasCustomPrompt="1"/>
          </p:nvPr>
        </p:nvSpPr>
        <p:spPr>
          <a:xfrm>
            <a:off x="1260823" y="4129882"/>
            <a:ext cx="3436407" cy="367398"/>
          </a:xfrm>
          <a:prstGeom prst="rect">
            <a:avLst/>
          </a:prstGeom>
        </p:spPr>
        <p:txBody>
          <a:bodyPr/>
          <a:lstStyle>
            <a:lvl1pPr marL="0" indent="0" algn="ctr">
              <a:buFontTx/>
              <a:buNone/>
              <a:defRPr sz="3000" b="1">
                <a:solidFill>
                  <a:srgbClr val="9AAE04"/>
                </a:solidFill>
                <a:latin typeface="Arial" panose="020B0604020202020204" pitchFamily="34" charset="0"/>
                <a:cs typeface="Arial" panose="020B0604020202020204" pitchFamily="34" charset="0"/>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s-ES"/>
              <a:t>Texto </a:t>
            </a:r>
          </a:p>
        </p:txBody>
      </p:sp>
      <p:sp>
        <p:nvSpPr>
          <p:cNvPr id="12" name="Marcador de texto 11"/>
          <p:cNvSpPr>
            <a:spLocks noGrp="1"/>
          </p:cNvSpPr>
          <p:nvPr>
            <p:ph type="body" sz="quarter" idx="12" hasCustomPrompt="1"/>
          </p:nvPr>
        </p:nvSpPr>
        <p:spPr>
          <a:xfrm>
            <a:off x="1283752" y="4567129"/>
            <a:ext cx="3250144" cy="456670"/>
          </a:xfrm>
          <a:prstGeom prst="rect">
            <a:avLst/>
          </a:prstGeom>
        </p:spPr>
        <p:txBody>
          <a:bodyPr/>
          <a:lstStyle>
            <a:lvl1pPr marL="0" indent="0" algn="ctr">
              <a:buFontTx/>
              <a:buNone/>
              <a:defRPr sz="3000" b="1">
                <a:solidFill>
                  <a:srgbClr val="6785C1"/>
                </a:solidFill>
                <a:latin typeface="Arial" panose="020B0604020202020204" pitchFamily="34" charset="0"/>
                <a:cs typeface="Arial" panose="020B0604020202020204" pitchFamily="34" charset="0"/>
              </a:defRPr>
            </a:lvl1pPr>
            <a:lvl2pPr marL="457200" indent="0">
              <a:buFontTx/>
              <a:buNone/>
              <a:defRPr sz="2400">
                <a:solidFill>
                  <a:srgbClr val="6785C1"/>
                </a:solidFill>
                <a:latin typeface="Arial" panose="020B0604020202020204" pitchFamily="34" charset="0"/>
                <a:cs typeface="Arial" panose="020B0604020202020204" pitchFamily="34" charset="0"/>
              </a:defRPr>
            </a:lvl2pPr>
            <a:lvl3pPr marL="914400" indent="0">
              <a:buFontTx/>
              <a:buNone/>
              <a:defRPr sz="2400">
                <a:solidFill>
                  <a:srgbClr val="6785C1"/>
                </a:solidFill>
                <a:latin typeface="Arial" panose="020B0604020202020204" pitchFamily="34" charset="0"/>
                <a:cs typeface="Arial" panose="020B0604020202020204" pitchFamily="34" charset="0"/>
              </a:defRPr>
            </a:lvl3pPr>
            <a:lvl4pPr marL="1371600" indent="0">
              <a:buFontTx/>
              <a:buNone/>
              <a:defRPr sz="2400">
                <a:solidFill>
                  <a:srgbClr val="6785C1"/>
                </a:solidFill>
                <a:latin typeface="Arial" panose="020B0604020202020204" pitchFamily="34" charset="0"/>
                <a:cs typeface="Arial" panose="020B0604020202020204" pitchFamily="34" charset="0"/>
              </a:defRPr>
            </a:lvl4pPr>
            <a:lvl5pPr marL="1828800" indent="0">
              <a:buFontTx/>
              <a:buNone/>
              <a:defRPr sz="2400">
                <a:solidFill>
                  <a:srgbClr val="6785C1"/>
                </a:solidFill>
                <a:latin typeface="Arial" panose="020B0604020202020204" pitchFamily="34" charset="0"/>
                <a:cs typeface="Arial" panose="020B0604020202020204" pitchFamily="34" charset="0"/>
              </a:defRPr>
            </a:lvl5pPr>
          </a:lstStyle>
          <a:p>
            <a:pPr lvl="0"/>
            <a:r>
              <a:rPr lang="es-ES"/>
              <a:t>Texto</a:t>
            </a:r>
          </a:p>
        </p:txBody>
      </p:sp>
      <p:sp>
        <p:nvSpPr>
          <p:cNvPr id="14" name="Marcador de texto 13"/>
          <p:cNvSpPr>
            <a:spLocks noGrp="1"/>
          </p:cNvSpPr>
          <p:nvPr>
            <p:ph type="body" sz="quarter" idx="13" hasCustomPrompt="1"/>
          </p:nvPr>
        </p:nvSpPr>
        <p:spPr>
          <a:xfrm>
            <a:off x="2425517" y="5133866"/>
            <a:ext cx="1039284" cy="364067"/>
          </a:xfrm>
          <a:prstGeom prst="rect">
            <a:avLst/>
          </a:prstGeom>
        </p:spPr>
        <p:txBody>
          <a:bodyPr/>
          <a:lstStyle>
            <a:lvl1pPr marL="0" indent="0" algn="ctr">
              <a:buFontTx/>
              <a:buNone/>
              <a:defRPr sz="1700" b="1">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6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6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6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6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7" name="Marcador de texto 16"/>
          <p:cNvSpPr>
            <a:spLocks noGrp="1"/>
          </p:cNvSpPr>
          <p:nvPr>
            <p:ph type="body" sz="quarter" idx="14" hasCustomPrompt="1"/>
          </p:nvPr>
        </p:nvSpPr>
        <p:spPr>
          <a:xfrm>
            <a:off x="6853050" y="5638802"/>
            <a:ext cx="4943828" cy="220133"/>
          </a:xfrm>
          <a:prstGeom prst="rect">
            <a:avLst/>
          </a:prstGeom>
        </p:spPr>
        <p:txBody>
          <a:bodyPr/>
          <a:lstStyle>
            <a:lvl1pPr marL="0" indent="0" algn="r">
              <a:buFontTx/>
              <a:buNone/>
              <a:defRPr sz="1600" baseline="0">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2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2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2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2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18"/>
          <p:cNvSpPr>
            <a:spLocks noGrp="1"/>
          </p:cNvSpPr>
          <p:nvPr>
            <p:ph type="body" sz="quarter" idx="15" hasCustomPrompt="1"/>
          </p:nvPr>
        </p:nvSpPr>
        <p:spPr>
          <a:xfrm>
            <a:off x="10340611" y="5946022"/>
            <a:ext cx="1456267" cy="321204"/>
          </a:xfrm>
          <a:prstGeom prst="rect">
            <a:avLst/>
          </a:prstGeom>
        </p:spPr>
        <p:txBody>
          <a:bodyPr/>
          <a:lstStyle>
            <a:lvl1pPr marL="0" indent="0" algn="r">
              <a:buFontTx/>
              <a:buNone/>
              <a:defRPr sz="1500" b="0">
                <a:solidFill>
                  <a:schemeClr val="tx2"/>
                </a:solidFill>
                <a:latin typeface="Arial" panose="020B0604020202020204" pitchFamily="34" charset="0"/>
                <a:cs typeface="Arial" panose="020B0604020202020204" pitchFamily="34" charset="0"/>
              </a:defRPr>
            </a:lvl1pPr>
            <a:lvl2pPr marL="457200" indent="0">
              <a:buFontTx/>
              <a:buNone/>
              <a:defRPr sz="1000">
                <a:solidFill>
                  <a:schemeClr val="tx2"/>
                </a:solidFill>
                <a:latin typeface="Arial" panose="020B0604020202020204" pitchFamily="34" charset="0"/>
                <a:cs typeface="Arial" panose="020B0604020202020204" pitchFamily="34" charset="0"/>
              </a:defRPr>
            </a:lvl2pPr>
            <a:lvl3pPr marL="914400" indent="0">
              <a:buFontTx/>
              <a:buNone/>
              <a:defRPr sz="1000">
                <a:solidFill>
                  <a:schemeClr val="tx2"/>
                </a:solidFill>
                <a:latin typeface="Arial" panose="020B0604020202020204" pitchFamily="34" charset="0"/>
                <a:cs typeface="Arial" panose="020B0604020202020204" pitchFamily="34" charset="0"/>
              </a:defRPr>
            </a:lvl3pPr>
            <a:lvl4pPr marL="1371600" indent="0">
              <a:buFontTx/>
              <a:buNone/>
              <a:defRPr sz="1000">
                <a:solidFill>
                  <a:schemeClr val="tx2"/>
                </a:solidFill>
                <a:latin typeface="Arial" panose="020B0604020202020204" pitchFamily="34" charset="0"/>
                <a:cs typeface="Arial" panose="020B0604020202020204" pitchFamily="34" charset="0"/>
              </a:defRPr>
            </a:lvl4pPr>
            <a:lvl5pPr marL="1828800" indent="0">
              <a:buFontTx/>
              <a:buNone/>
              <a:defRPr sz="10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37749232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3543301"/>
            <a:ext cx="12192000" cy="3295651"/>
          </a:xfrm>
          <a:prstGeom prst="rect">
            <a:avLst/>
          </a:prstGeom>
        </p:spPr>
      </p:pic>
      <p:sp>
        <p:nvSpPr>
          <p:cNvPr id="30" name="Elipse 29"/>
          <p:cNvSpPr/>
          <p:nvPr/>
        </p:nvSpPr>
        <p:spPr>
          <a:xfrm>
            <a:off x="109388" y="2997937"/>
            <a:ext cx="1580445" cy="1533241"/>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1" name="Elipse 30"/>
          <p:cNvSpPr/>
          <p:nvPr/>
        </p:nvSpPr>
        <p:spPr>
          <a:xfrm>
            <a:off x="1855518" y="2997937"/>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2" name="Title 1"/>
          <p:cNvSpPr>
            <a:spLocks noGrp="1"/>
          </p:cNvSpPr>
          <p:nvPr>
            <p:ph type="title" hasCustomPrompt="1"/>
          </p:nvPr>
        </p:nvSpPr>
        <p:spPr>
          <a:xfrm>
            <a:off x="2205571" y="1319056"/>
            <a:ext cx="2311400" cy="396874"/>
          </a:xfrm>
          <a:prstGeom prst="rect">
            <a:avLst/>
          </a:prstGeom>
        </p:spPr>
        <p:txBody>
          <a:bodyPr/>
          <a:lstStyle>
            <a:lvl1pPr>
              <a:defRPr sz="3000" b="1">
                <a:solidFill>
                  <a:schemeClr val="tx2"/>
                </a:solidFill>
                <a:latin typeface="Arial" panose="020B0604020202020204" pitchFamily="34" charset="0"/>
                <a:cs typeface="Arial" panose="020B0604020202020204" pitchFamily="34" charset="0"/>
              </a:defRPr>
            </a:lvl1pPr>
          </a:lstStyle>
          <a:p>
            <a:r>
              <a:rPr lang="en-US" err="1"/>
              <a:t>Texto</a:t>
            </a:r>
            <a:endParaRPr lang="en-US"/>
          </a:p>
        </p:txBody>
      </p:sp>
      <p:sp>
        <p:nvSpPr>
          <p:cNvPr id="28" name="Marcador de texto 27"/>
          <p:cNvSpPr>
            <a:spLocks noGrp="1"/>
          </p:cNvSpPr>
          <p:nvPr>
            <p:ph type="body" sz="quarter" idx="10" hasCustomPrompt="1"/>
          </p:nvPr>
        </p:nvSpPr>
        <p:spPr>
          <a:xfrm>
            <a:off x="484743" y="2547140"/>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s-ES"/>
              <a:t>01</a:t>
            </a:r>
          </a:p>
        </p:txBody>
      </p:sp>
      <p:sp>
        <p:nvSpPr>
          <p:cNvPr id="5" name="Marcador de texto 4"/>
          <p:cNvSpPr>
            <a:spLocks noGrp="1"/>
          </p:cNvSpPr>
          <p:nvPr>
            <p:ph type="body" sz="quarter" idx="11" hasCustomPrompt="1"/>
          </p:nvPr>
        </p:nvSpPr>
        <p:spPr>
          <a:xfrm>
            <a:off x="2253450" y="2543251"/>
            <a:ext cx="784579" cy="364966"/>
          </a:xfrm>
          <a:prstGeom prst="rect">
            <a:avLst/>
          </a:prstGeom>
        </p:spPr>
        <p:txBody>
          <a:bodyPr/>
          <a:lstStyle>
            <a:lvl1pPr>
              <a:buFontTx/>
              <a:buNone/>
              <a:defRPr lang="es-ES" smtClean="0">
                <a:solidFill>
                  <a:schemeClr val="tx2"/>
                </a:solidFill>
                <a:latin typeface="Arial" panose="020B0604020202020204" pitchFamily="34" charset="0"/>
                <a:cs typeface="Arial" panose="020B0604020202020204" pitchFamily="34" charset="0"/>
              </a:defRPr>
            </a:lvl1pPr>
            <a:lvl2pPr marL="457200" indent="0">
              <a:buFontTx/>
              <a:buNone/>
              <a:defRPr lang="es-ES" smtClean="0">
                <a:solidFill>
                  <a:schemeClr val="accent1"/>
                </a:solidFill>
                <a:latin typeface="Arial" panose="020B0604020202020204" pitchFamily="34" charset="0"/>
                <a:cs typeface="Arial" panose="020B0604020202020204" pitchFamily="34" charset="0"/>
              </a:defRPr>
            </a:lvl2pPr>
            <a:lvl3pPr marL="914400" indent="0">
              <a:buFontTx/>
              <a:buNone/>
              <a:defRPr lang="es-ES" smtClean="0">
                <a:solidFill>
                  <a:schemeClr val="accent1"/>
                </a:solidFill>
                <a:latin typeface="Arial" panose="020B0604020202020204" pitchFamily="34" charset="0"/>
                <a:cs typeface="Arial" panose="020B0604020202020204" pitchFamily="34" charset="0"/>
              </a:defRPr>
            </a:lvl3pPr>
            <a:lvl4pPr marL="1371600" indent="0">
              <a:buFontTx/>
              <a:buNone/>
              <a:defRPr lang="es-ES" smtClean="0">
                <a:solidFill>
                  <a:schemeClr val="accent1"/>
                </a:solidFill>
                <a:latin typeface="Arial" panose="020B0604020202020204" pitchFamily="34" charset="0"/>
                <a:cs typeface="Arial" panose="020B0604020202020204" pitchFamily="34" charset="0"/>
              </a:defRPr>
            </a:lvl4pPr>
            <a:lvl5pPr marL="1828800" indent="0">
              <a:buFontTx/>
              <a:buNone/>
              <a:defRPr lang="es-ES">
                <a:solidFill>
                  <a:schemeClr val="accent1"/>
                </a:solidFill>
                <a:latin typeface="Arial" panose="020B0604020202020204" pitchFamily="34" charset="0"/>
                <a:cs typeface="Arial" panose="020B0604020202020204" pitchFamily="34" charset="0"/>
              </a:defRPr>
            </a:lvl5pPr>
          </a:lstStyle>
          <a:p>
            <a:pPr marL="0" lvl="0" indent="0" algn="ctr">
              <a:buFontTx/>
              <a:buNone/>
            </a:pPr>
            <a:r>
              <a:rPr lang="es-ES"/>
              <a:t>02</a:t>
            </a:r>
          </a:p>
        </p:txBody>
      </p:sp>
      <p:pic>
        <p:nvPicPr>
          <p:cNvPr id="25" name="Imagen 2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62685" y="1231671"/>
            <a:ext cx="1097729" cy="543686"/>
          </a:xfrm>
          <a:prstGeom prst="rect">
            <a:avLst/>
          </a:prstGeom>
        </p:spPr>
      </p:pic>
      <p:sp>
        <p:nvSpPr>
          <p:cNvPr id="29" name="Marcador de texto 28"/>
          <p:cNvSpPr>
            <a:spLocks noGrp="1"/>
          </p:cNvSpPr>
          <p:nvPr>
            <p:ph type="body" sz="quarter" idx="16" hasCustomPrompt="1"/>
          </p:nvPr>
        </p:nvSpPr>
        <p:spPr>
          <a:xfrm>
            <a:off x="2009630" y="3243269"/>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21" name="Marcador de texto 28"/>
          <p:cNvSpPr>
            <a:spLocks noGrp="1"/>
          </p:cNvSpPr>
          <p:nvPr>
            <p:ph type="body" sz="quarter" idx="24" hasCustomPrompt="1"/>
          </p:nvPr>
        </p:nvSpPr>
        <p:spPr>
          <a:xfrm>
            <a:off x="226088" y="3224636"/>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24" name="Elipse 23"/>
          <p:cNvSpPr/>
          <p:nvPr userDrawn="1"/>
        </p:nvSpPr>
        <p:spPr>
          <a:xfrm>
            <a:off x="3580883" y="2997937"/>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26" name="Marcador de texto 4"/>
          <p:cNvSpPr>
            <a:spLocks noGrp="1"/>
          </p:cNvSpPr>
          <p:nvPr>
            <p:ph type="body" sz="quarter" idx="25" hasCustomPrompt="1"/>
          </p:nvPr>
        </p:nvSpPr>
        <p:spPr>
          <a:xfrm>
            <a:off x="3978815" y="2543251"/>
            <a:ext cx="784579" cy="364966"/>
          </a:xfrm>
          <a:prstGeom prst="rect">
            <a:avLst/>
          </a:prstGeom>
        </p:spPr>
        <p:txBody>
          <a:bodyPr/>
          <a:lstStyle>
            <a:lvl1pPr>
              <a:buFontTx/>
              <a:buNone/>
              <a:defRPr lang="es-ES" smtClean="0">
                <a:solidFill>
                  <a:schemeClr val="tx2"/>
                </a:solidFill>
                <a:latin typeface="Arial" panose="020B0604020202020204" pitchFamily="34" charset="0"/>
                <a:cs typeface="Arial" panose="020B0604020202020204" pitchFamily="34" charset="0"/>
              </a:defRPr>
            </a:lvl1pPr>
            <a:lvl2pPr marL="457200" indent="0">
              <a:buFontTx/>
              <a:buNone/>
              <a:defRPr lang="es-ES" smtClean="0">
                <a:solidFill>
                  <a:schemeClr val="accent1"/>
                </a:solidFill>
                <a:latin typeface="Arial" panose="020B0604020202020204" pitchFamily="34" charset="0"/>
                <a:cs typeface="Arial" panose="020B0604020202020204" pitchFamily="34" charset="0"/>
              </a:defRPr>
            </a:lvl2pPr>
            <a:lvl3pPr marL="914400" indent="0">
              <a:buFontTx/>
              <a:buNone/>
              <a:defRPr lang="es-ES" smtClean="0">
                <a:solidFill>
                  <a:schemeClr val="accent1"/>
                </a:solidFill>
                <a:latin typeface="Arial" panose="020B0604020202020204" pitchFamily="34" charset="0"/>
                <a:cs typeface="Arial" panose="020B0604020202020204" pitchFamily="34" charset="0"/>
              </a:defRPr>
            </a:lvl3pPr>
            <a:lvl4pPr marL="1371600" indent="0">
              <a:buFontTx/>
              <a:buNone/>
              <a:defRPr lang="es-ES" smtClean="0">
                <a:solidFill>
                  <a:schemeClr val="accent1"/>
                </a:solidFill>
                <a:latin typeface="Arial" panose="020B0604020202020204" pitchFamily="34" charset="0"/>
                <a:cs typeface="Arial" panose="020B0604020202020204" pitchFamily="34" charset="0"/>
              </a:defRPr>
            </a:lvl4pPr>
            <a:lvl5pPr marL="1828800" indent="0">
              <a:buFontTx/>
              <a:buNone/>
              <a:defRPr lang="es-ES">
                <a:solidFill>
                  <a:schemeClr val="accent1"/>
                </a:solidFill>
                <a:latin typeface="Arial" panose="020B0604020202020204" pitchFamily="34" charset="0"/>
                <a:cs typeface="Arial" panose="020B0604020202020204" pitchFamily="34" charset="0"/>
              </a:defRPr>
            </a:lvl5pPr>
          </a:lstStyle>
          <a:p>
            <a:pPr marL="0" lvl="0" indent="0" algn="ctr">
              <a:buFontTx/>
              <a:buNone/>
            </a:pPr>
            <a:r>
              <a:rPr lang="es-ES"/>
              <a:t>03</a:t>
            </a:r>
          </a:p>
        </p:txBody>
      </p:sp>
      <p:sp>
        <p:nvSpPr>
          <p:cNvPr id="27" name="Marcador de texto 28"/>
          <p:cNvSpPr>
            <a:spLocks noGrp="1"/>
          </p:cNvSpPr>
          <p:nvPr>
            <p:ph type="body" sz="quarter" idx="26" hasCustomPrompt="1"/>
          </p:nvPr>
        </p:nvSpPr>
        <p:spPr>
          <a:xfrm>
            <a:off x="3734995" y="3243269"/>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9" name="Elipse 38"/>
          <p:cNvSpPr/>
          <p:nvPr userDrawn="1"/>
        </p:nvSpPr>
        <p:spPr>
          <a:xfrm>
            <a:off x="5306248" y="2997937"/>
            <a:ext cx="1580445" cy="1533241"/>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40" name="Elipse 39"/>
          <p:cNvSpPr/>
          <p:nvPr userDrawn="1"/>
        </p:nvSpPr>
        <p:spPr>
          <a:xfrm>
            <a:off x="7068705" y="2997937"/>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41" name="Marcador de texto 27"/>
          <p:cNvSpPr>
            <a:spLocks noGrp="1"/>
          </p:cNvSpPr>
          <p:nvPr>
            <p:ph type="body" sz="quarter" idx="27" hasCustomPrompt="1"/>
          </p:nvPr>
        </p:nvSpPr>
        <p:spPr>
          <a:xfrm>
            <a:off x="5681603" y="2547140"/>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s-ES"/>
              <a:t>04</a:t>
            </a:r>
          </a:p>
        </p:txBody>
      </p:sp>
      <p:sp>
        <p:nvSpPr>
          <p:cNvPr id="42" name="Marcador de texto 4"/>
          <p:cNvSpPr>
            <a:spLocks noGrp="1"/>
          </p:cNvSpPr>
          <p:nvPr>
            <p:ph type="body" sz="quarter" idx="28" hasCustomPrompt="1"/>
          </p:nvPr>
        </p:nvSpPr>
        <p:spPr>
          <a:xfrm>
            <a:off x="7466637" y="2543251"/>
            <a:ext cx="784579" cy="364966"/>
          </a:xfrm>
          <a:prstGeom prst="rect">
            <a:avLst/>
          </a:prstGeom>
        </p:spPr>
        <p:txBody>
          <a:bodyPr/>
          <a:lstStyle>
            <a:lvl1pPr>
              <a:buFontTx/>
              <a:buNone/>
              <a:defRPr lang="es-ES" smtClean="0">
                <a:solidFill>
                  <a:schemeClr val="tx2"/>
                </a:solidFill>
                <a:latin typeface="Arial" panose="020B0604020202020204" pitchFamily="34" charset="0"/>
                <a:cs typeface="Arial" panose="020B0604020202020204" pitchFamily="34" charset="0"/>
              </a:defRPr>
            </a:lvl1pPr>
            <a:lvl2pPr marL="457200" indent="0">
              <a:buFontTx/>
              <a:buNone/>
              <a:defRPr lang="es-ES" smtClean="0">
                <a:solidFill>
                  <a:schemeClr val="accent1"/>
                </a:solidFill>
                <a:latin typeface="Arial" panose="020B0604020202020204" pitchFamily="34" charset="0"/>
                <a:cs typeface="Arial" panose="020B0604020202020204" pitchFamily="34" charset="0"/>
              </a:defRPr>
            </a:lvl2pPr>
            <a:lvl3pPr marL="914400" indent="0">
              <a:buFontTx/>
              <a:buNone/>
              <a:defRPr lang="es-ES" smtClean="0">
                <a:solidFill>
                  <a:schemeClr val="accent1"/>
                </a:solidFill>
                <a:latin typeface="Arial" panose="020B0604020202020204" pitchFamily="34" charset="0"/>
                <a:cs typeface="Arial" panose="020B0604020202020204" pitchFamily="34" charset="0"/>
              </a:defRPr>
            </a:lvl3pPr>
            <a:lvl4pPr marL="1371600" indent="0">
              <a:buFontTx/>
              <a:buNone/>
              <a:defRPr lang="es-ES" smtClean="0">
                <a:solidFill>
                  <a:schemeClr val="accent1"/>
                </a:solidFill>
                <a:latin typeface="Arial" panose="020B0604020202020204" pitchFamily="34" charset="0"/>
                <a:cs typeface="Arial" panose="020B0604020202020204" pitchFamily="34" charset="0"/>
              </a:defRPr>
            </a:lvl4pPr>
            <a:lvl5pPr marL="1828800" indent="0">
              <a:buFontTx/>
              <a:buNone/>
              <a:defRPr lang="es-ES">
                <a:solidFill>
                  <a:schemeClr val="accent1"/>
                </a:solidFill>
                <a:latin typeface="Arial" panose="020B0604020202020204" pitchFamily="34" charset="0"/>
                <a:cs typeface="Arial" panose="020B0604020202020204" pitchFamily="34" charset="0"/>
              </a:defRPr>
            </a:lvl5pPr>
          </a:lstStyle>
          <a:p>
            <a:pPr marL="0" lvl="0" indent="0" algn="ctr">
              <a:buFontTx/>
              <a:buNone/>
            </a:pPr>
            <a:r>
              <a:rPr lang="es-ES"/>
              <a:t>05</a:t>
            </a:r>
          </a:p>
        </p:txBody>
      </p:sp>
      <p:sp>
        <p:nvSpPr>
          <p:cNvPr id="43" name="Marcador de texto 28"/>
          <p:cNvSpPr>
            <a:spLocks noGrp="1"/>
          </p:cNvSpPr>
          <p:nvPr>
            <p:ph type="body" sz="quarter" idx="29" hasCustomPrompt="1"/>
          </p:nvPr>
        </p:nvSpPr>
        <p:spPr>
          <a:xfrm>
            <a:off x="7222817" y="3243269"/>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44" name="Marcador de texto 28"/>
          <p:cNvSpPr>
            <a:spLocks noGrp="1"/>
          </p:cNvSpPr>
          <p:nvPr>
            <p:ph type="body" sz="quarter" idx="30" hasCustomPrompt="1"/>
          </p:nvPr>
        </p:nvSpPr>
        <p:spPr>
          <a:xfrm>
            <a:off x="5422948" y="3224636"/>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45" name="Elipse 44"/>
          <p:cNvSpPr/>
          <p:nvPr userDrawn="1"/>
        </p:nvSpPr>
        <p:spPr>
          <a:xfrm>
            <a:off x="8794070" y="2997937"/>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48" name="Marcador de texto 4"/>
          <p:cNvSpPr>
            <a:spLocks noGrp="1"/>
          </p:cNvSpPr>
          <p:nvPr>
            <p:ph type="body" sz="quarter" idx="31" hasCustomPrompt="1"/>
          </p:nvPr>
        </p:nvSpPr>
        <p:spPr>
          <a:xfrm>
            <a:off x="9192002" y="2543251"/>
            <a:ext cx="784579" cy="364966"/>
          </a:xfrm>
          <a:prstGeom prst="rect">
            <a:avLst/>
          </a:prstGeom>
        </p:spPr>
        <p:txBody>
          <a:bodyPr/>
          <a:lstStyle>
            <a:lvl1pPr>
              <a:buFontTx/>
              <a:buNone/>
              <a:defRPr lang="es-ES" smtClean="0">
                <a:solidFill>
                  <a:schemeClr val="tx2"/>
                </a:solidFill>
                <a:latin typeface="Arial" panose="020B0604020202020204" pitchFamily="34" charset="0"/>
                <a:cs typeface="Arial" panose="020B0604020202020204" pitchFamily="34" charset="0"/>
              </a:defRPr>
            </a:lvl1pPr>
            <a:lvl2pPr marL="457200" indent="0">
              <a:buFontTx/>
              <a:buNone/>
              <a:defRPr lang="es-ES" smtClean="0">
                <a:solidFill>
                  <a:schemeClr val="accent1"/>
                </a:solidFill>
                <a:latin typeface="Arial" panose="020B0604020202020204" pitchFamily="34" charset="0"/>
                <a:cs typeface="Arial" panose="020B0604020202020204" pitchFamily="34" charset="0"/>
              </a:defRPr>
            </a:lvl2pPr>
            <a:lvl3pPr marL="914400" indent="0">
              <a:buFontTx/>
              <a:buNone/>
              <a:defRPr lang="es-ES" smtClean="0">
                <a:solidFill>
                  <a:schemeClr val="accent1"/>
                </a:solidFill>
                <a:latin typeface="Arial" panose="020B0604020202020204" pitchFamily="34" charset="0"/>
                <a:cs typeface="Arial" panose="020B0604020202020204" pitchFamily="34" charset="0"/>
              </a:defRPr>
            </a:lvl3pPr>
            <a:lvl4pPr marL="1371600" indent="0">
              <a:buFontTx/>
              <a:buNone/>
              <a:defRPr lang="es-ES" smtClean="0">
                <a:solidFill>
                  <a:schemeClr val="accent1"/>
                </a:solidFill>
                <a:latin typeface="Arial" panose="020B0604020202020204" pitchFamily="34" charset="0"/>
                <a:cs typeface="Arial" panose="020B0604020202020204" pitchFamily="34" charset="0"/>
              </a:defRPr>
            </a:lvl4pPr>
            <a:lvl5pPr marL="1828800" indent="0">
              <a:buFontTx/>
              <a:buNone/>
              <a:defRPr lang="es-ES">
                <a:solidFill>
                  <a:schemeClr val="accent1"/>
                </a:solidFill>
                <a:latin typeface="Arial" panose="020B0604020202020204" pitchFamily="34" charset="0"/>
                <a:cs typeface="Arial" panose="020B0604020202020204" pitchFamily="34" charset="0"/>
              </a:defRPr>
            </a:lvl5pPr>
          </a:lstStyle>
          <a:p>
            <a:pPr marL="0" lvl="0" indent="0" algn="ctr">
              <a:buFontTx/>
              <a:buNone/>
            </a:pPr>
            <a:r>
              <a:rPr lang="es-ES"/>
              <a:t>06</a:t>
            </a:r>
          </a:p>
        </p:txBody>
      </p:sp>
      <p:sp>
        <p:nvSpPr>
          <p:cNvPr id="49" name="Marcador de texto 28"/>
          <p:cNvSpPr>
            <a:spLocks noGrp="1"/>
          </p:cNvSpPr>
          <p:nvPr>
            <p:ph type="body" sz="quarter" idx="32" hasCustomPrompt="1"/>
          </p:nvPr>
        </p:nvSpPr>
        <p:spPr>
          <a:xfrm>
            <a:off x="8948182" y="3243269"/>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50" name="Elipse 49"/>
          <p:cNvSpPr/>
          <p:nvPr userDrawn="1"/>
        </p:nvSpPr>
        <p:spPr>
          <a:xfrm>
            <a:off x="10531112" y="2997937"/>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51" name="Marcador de texto 4"/>
          <p:cNvSpPr>
            <a:spLocks noGrp="1"/>
          </p:cNvSpPr>
          <p:nvPr>
            <p:ph type="body" sz="quarter" idx="33" hasCustomPrompt="1"/>
          </p:nvPr>
        </p:nvSpPr>
        <p:spPr>
          <a:xfrm>
            <a:off x="10929044" y="2543251"/>
            <a:ext cx="784579" cy="364966"/>
          </a:xfrm>
          <a:prstGeom prst="rect">
            <a:avLst/>
          </a:prstGeom>
        </p:spPr>
        <p:txBody>
          <a:bodyPr/>
          <a:lstStyle>
            <a:lvl1pPr>
              <a:buFontTx/>
              <a:buNone/>
              <a:defRPr lang="es-ES" smtClean="0">
                <a:solidFill>
                  <a:schemeClr val="tx2"/>
                </a:solidFill>
                <a:latin typeface="Arial" panose="020B0604020202020204" pitchFamily="34" charset="0"/>
                <a:cs typeface="Arial" panose="020B0604020202020204" pitchFamily="34" charset="0"/>
              </a:defRPr>
            </a:lvl1pPr>
            <a:lvl2pPr marL="457200" indent="0">
              <a:buFontTx/>
              <a:buNone/>
              <a:defRPr lang="es-ES" smtClean="0">
                <a:solidFill>
                  <a:schemeClr val="accent1"/>
                </a:solidFill>
                <a:latin typeface="Arial" panose="020B0604020202020204" pitchFamily="34" charset="0"/>
                <a:cs typeface="Arial" panose="020B0604020202020204" pitchFamily="34" charset="0"/>
              </a:defRPr>
            </a:lvl2pPr>
            <a:lvl3pPr marL="914400" indent="0">
              <a:buFontTx/>
              <a:buNone/>
              <a:defRPr lang="es-ES" smtClean="0">
                <a:solidFill>
                  <a:schemeClr val="accent1"/>
                </a:solidFill>
                <a:latin typeface="Arial" panose="020B0604020202020204" pitchFamily="34" charset="0"/>
                <a:cs typeface="Arial" panose="020B0604020202020204" pitchFamily="34" charset="0"/>
              </a:defRPr>
            </a:lvl3pPr>
            <a:lvl4pPr marL="1371600" indent="0">
              <a:buFontTx/>
              <a:buNone/>
              <a:defRPr lang="es-ES" smtClean="0">
                <a:solidFill>
                  <a:schemeClr val="accent1"/>
                </a:solidFill>
                <a:latin typeface="Arial" panose="020B0604020202020204" pitchFamily="34" charset="0"/>
                <a:cs typeface="Arial" panose="020B0604020202020204" pitchFamily="34" charset="0"/>
              </a:defRPr>
            </a:lvl4pPr>
            <a:lvl5pPr marL="1828800" indent="0">
              <a:buFontTx/>
              <a:buNone/>
              <a:defRPr lang="es-ES">
                <a:solidFill>
                  <a:schemeClr val="accent1"/>
                </a:solidFill>
                <a:latin typeface="Arial" panose="020B0604020202020204" pitchFamily="34" charset="0"/>
                <a:cs typeface="Arial" panose="020B0604020202020204" pitchFamily="34" charset="0"/>
              </a:defRPr>
            </a:lvl5pPr>
          </a:lstStyle>
          <a:p>
            <a:pPr marL="0" lvl="0" indent="0" algn="ctr">
              <a:buFontTx/>
              <a:buNone/>
            </a:pPr>
            <a:r>
              <a:rPr lang="es-ES"/>
              <a:t>07</a:t>
            </a:r>
          </a:p>
        </p:txBody>
      </p:sp>
      <p:sp>
        <p:nvSpPr>
          <p:cNvPr id="52" name="Marcador de texto 28"/>
          <p:cNvSpPr>
            <a:spLocks noGrp="1"/>
          </p:cNvSpPr>
          <p:nvPr>
            <p:ph type="body" sz="quarter" idx="34" hasCustomPrompt="1"/>
          </p:nvPr>
        </p:nvSpPr>
        <p:spPr>
          <a:xfrm>
            <a:off x="10685224" y="3243269"/>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70988640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62325"/>
          </a:xfrm>
          <a:prstGeom prst="rect">
            <a:avLst/>
          </a:prstGeom>
        </p:spPr>
      </p:pic>
      <p:sp>
        <p:nvSpPr>
          <p:cNvPr id="15" name="Elipse 14"/>
          <p:cNvSpPr/>
          <p:nvPr/>
        </p:nvSpPr>
        <p:spPr>
          <a:xfrm>
            <a:off x="1885240" y="3813333"/>
            <a:ext cx="2156177" cy="215640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10781" y="4483942"/>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5291" y="4495395"/>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06427001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Encabezado de sección">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18733"/>
            <a:ext cx="12192000" cy="3386668"/>
          </a:xfrm>
          <a:prstGeom prst="rect">
            <a:avLst/>
          </a:prstGeom>
        </p:spPr>
      </p:pic>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90203095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19275"/>
            <a:ext cx="12192000" cy="3276600"/>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0886431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4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28802"/>
            <a:ext cx="12192000" cy="3251199"/>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065171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0581332" y="3712029"/>
            <a:ext cx="1610669" cy="3135087"/>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pic>
        <p:nvPicPr>
          <p:cNvPr id="4" name="Imagen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4514" y="4876801"/>
            <a:ext cx="1509761" cy="2013857"/>
          </a:xfrm>
          <a:prstGeom prst="rect">
            <a:avLst/>
          </a:prstGeom>
        </p:spPr>
      </p:pic>
    </p:spTree>
    <p:extLst>
      <p:ext uri="{BB962C8B-B14F-4D97-AF65-F5344CB8AC3E}">
        <p14:creationId xmlns:p14="http://schemas.microsoft.com/office/powerpoint/2010/main" val="202014980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3_Encabezado de sección">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05175"/>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7" name="Elipse 6"/>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2932469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5_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43075"/>
            <a:ext cx="12192000" cy="3381376"/>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84449684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0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644713"/>
            <a:ext cx="12192000" cy="1758369"/>
          </a:xfrm>
          <a:prstGeom prst="rect">
            <a:avLst/>
          </a:prstGeom>
        </p:spPr>
      </p:pic>
      <p:sp>
        <p:nvSpPr>
          <p:cNvPr id="6" name="Marcador de texto 5"/>
          <p:cNvSpPr>
            <a:spLocks noGrp="1"/>
          </p:cNvSpPr>
          <p:nvPr>
            <p:ph type="body" sz="quarter" idx="14" hasCustomPrompt="1"/>
          </p:nvPr>
        </p:nvSpPr>
        <p:spPr>
          <a:xfrm>
            <a:off x="715358" y="3718561"/>
            <a:ext cx="10735809" cy="587828"/>
          </a:xfrm>
          <a:prstGeom prst="rect">
            <a:avLst/>
          </a:prstGeom>
        </p:spPr>
        <p:txBody>
          <a:bodyPr/>
          <a:lstStyle>
            <a:lvl1pPr marL="0" indent="0">
              <a:buFontTx/>
              <a:buNone/>
              <a:defRPr sz="1800" b="1" baseline="0">
                <a:solidFill>
                  <a:srgbClr val="9AAE04"/>
                </a:solidFill>
              </a:defRPr>
            </a:lvl1pPr>
          </a:lstStyle>
          <a:p>
            <a:pPr lvl="0"/>
            <a:r>
              <a:rPr lang="es-ES" err="1"/>
              <a:t>Contents</a:t>
            </a:r>
            <a:r>
              <a:rPr lang="es-ES"/>
              <a:t> (Arial 18 bol blanco)</a:t>
            </a:r>
          </a:p>
        </p:txBody>
      </p:sp>
      <p:sp>
        <p:nvSpPr>
          <p:cNvPr id="8" name="Marcador de texto 7"/>
          <p:cNvSpPr>
            <a:spLocks noGrp="1"/>
          </p:cNvSpPr>
          <p:nvPr>
            <p:ph type="body" sz="quarter" idx="17" hasCustomPrompt="1"/>
          </p:nvPr>
        </p:nvSpPr>
        <p:spPr>
          <a:xfrm>
            <a:off x="704205" y="4349978"/>
            <a:ext cx="10746961" cy="476273"/>
          </a:xfrm>
          <a:prstGeom prst="rect">
            <a:avLst/>
          </a:prstGeom>
        </p:spPr>
        <p:txBody>
          <a:bodyPr/>
          <a:lstStyle>
            <a:lvl1pPr marL="0" indent="0">
              <a:buFontTx/>
              <a:buNone/>
              <a:defRPr lang="es-ES" sz="1400" b="0" kern="1200" baseline="0" dirty="0" smtClean="0">
                <a:solidFill>
                  <a:srgbClr val="6785C1"/>
                </a:solidFill>
                <a:latin typeface="+mn-lt"/>
                <a:ea typeface="+mn-ea"/>
                <a:cs typeface="+mn-cs"/>
              </a:defRPr>
            </a:lvl1pPr>
            <a:lvl2pPr>
              <a:defRPr lang="es-ES" sz="1800" b="1" kern="1200" baseline="0" dirty="0" smtClean="0">
                <a:solidFill>
                  <a:schemeClr val="tx1"/>
                </a:solidFill>
                <a:latin typeface="+mn-lt"/>
                <a:ea typeface="+mn-ea"/>
                <a:cs typeface="+mn-cs"/>
              </a:defRPr>
            </a:lvl2pPr>
            <a:lvl3pPr>
              <a:defRPr lang="es-ES" sz="1800" b="1" kern="1200" baseline="0" dirty="0" smtClean="0">
                <a:solidFill>
                  <a:schemeClr val="tx1"/>
                </a:solidFill>
                <a:latin typeface="+mn-lt"/>
                <a:ea typeface="+mn-ea"/>
                <a:cs typeface="+mn-cs"/>
              </a:defRPr>
            </a:lvl3pPr>
            <a:lvl4pPr>
              <a:defRPr lang="es-ES" sz="1800" b="1" kern="1200" baseline="0" dirty="0" smtClean="0">
                <a:solidFill>
                  <a:schemeClr val="tx1"/>
                </a:solidFill>
                <a:latin typeface="+mn-lt"/>
                <a:ea typeface="+mn-ea"/>
                <a:cs typeface="+mn-cs"/>
              </a:defRPr>
            </a:lvl4pPr>
            <a:lvl5pPr>
              <a:defRPr lang="es-ES" sz="1800" b="1" kern="1200" baseline="0" dirty="0">
                <a:solidFill>
                  <a:schemeClr val="tx1"/>
                </a:solidFill>
                <a:latin typeface="+mn-lt"/>
                <a:ea typeface="+mn-ea"/>
                <a:cs typeface="+mn-cs"/>
              </a:defRPr>
            </a:lvl5pPr>
          </a:lstStyle>
          <a:p>
            <a:pPr lvl="0"/>
            <a:r>
              <a:rPr lang="es-ES" err="1"/>
              <a:t>Subheading</a:t>
            </a:r>
            <a:r>
              <a:rPr lang="es-ES"/>
              <a:t> (</a:t>
            </a:r>
            <a:r>
              <a:rPr lang="es-ES" err="1"/>
              <a:t>arial</a:t>
            </a:r>
            <a:r>
              <a:rPr lang="es-ES"/>
              <a:t> 14 blue)</a:t>
            </a:r>
          </a:p>
        </p:txBody>
      </p:sp>
      <p:sp>
        <p:nvSpPr>
          <p:cNvPr id="10" name="Marcador de texto 9"/>
          <p:cNvSpPr>
            <a:spLocks noGrp="1"/>
          </p:cNvSpPr>
          <p:nvPr>
            <p:ph type="body" sz="quarter" idx="18" hasCustomPrompt="1"/>
          </p:nvPr>
        </p:nvSpPr>
        <p:spPr>
          <a:xfrm>
            <a:off x="704205" y="4927093"/>
            <a:ext cx="10746961" cy="1346200"/>
          </a:xfrm>
          <a:prstGeom prst="rect">
            <a:avLst/>
          </a:prstGeom>
        </p:spPr>
        <p:txBody>
          <a:bodyPr/>
          <a:lstStyle>
            <a:lvl1pPr marL="0" indent="0">
              <a:buNone/>
              <a:defRPr sz="1200" baseline="0">
                <a:solidFill>
                  <a:srgbClr val="505050"/>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s-ES" err="1"/>
              <a:t>Body</a:t>
            </a:r>
            <a:r>
              <a:rPr lang="es-ES"/>
              <a:t> of </a:t>
            </a:r>
            <a:r>
              <a:rPr lang="es-ES" err="1"/>
              <a:t>text</a:t>
            </a:r>
            <a:r>
              <a:rPr lang="es-ES"/>
              <a:t> (</a:t>
            </a:r>
            <a:r>
              <a:rPr lang="es-ES" err="1"/>
              <a:t>arial</a:t>
            </a:r>
            <a:r>
              <a:rPr lang="es-ES"/>
              <a:t> 12 grey)</a:t>
            </a:r>
          </a:p>
        </p:txBody>
      </p:sp>
    </p:spTree>
    <p:extLst>
      <p:ext uri="{BB962C8B-B14F-4D97-AF65-F5344CB8AC3E}">
        <p14:creationId xmlns:p14="http://schemas.microsoft.com/office/powerpoint/2010/main" val="67913262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2578" y="3254980"/>
            <a:ext cx="2506135" cy="3591379"/>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22381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Dos objetos">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 y="3649580"/>
            <a:ext cx="6863644" cy="3208420"/>
          </a:xfrm>
          <a:prstGeom prst="rect">
            <a:avLst/>
          </a:prstGeom>
        </p:spPr>
      </p:pic>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98675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flipH="1">
            <a:off x="9436486" y="5431972"/>
            <a:ext cx="2784541" cy="1424214"/>
          </a:xfrm>
          <a:prstGeom prst="rect">
            <a:avLst/>
          </a:prstGeom>
        </p:spPr>
      </p:pic>
      <p:pic>
        <p:nvPicPr>
          <p:cNvPr id="12" name="Imagen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flipH="1">
            <a:off x="-2" y="4801805"/>
            <a:ext cx="2119087" cy="2056197"/>
          </a:xfrm>
          <a:prstGeom prst="rect">
            <a:avLst/>
          </a:prstGeom>
        </p:spPr>
      </p:pic>
      <p:cxnSp>
        <p:nvCxnSpPr>
          <p:cNvPr id="13" name="Conector recto 12"/>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5355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9" y="489712"/>
            <a:ext cx="732443" cy="421604"/>
          </a:xfrm>
          <a:prstGeom prst="rect">
            <a:avLst/>
          </a:prstGeom>
        </p:spPr>
        <p:txBody>
          <a:bodyPr/>
          <a:lstStyle>
            <a:lvl1pPr marL="0" indent="0">
              <a:buFontTx/>
              <a:buNone/>
              <a:defRPr sz="2400">
                <a:solidFill>
                  <a:srgbClr val="9AAE04"/>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a:t>
            </a:r>
          </a:p>
        </p:txBody>
      </p:sp>
      <p:sp>
        <p:nvSpPr>
          <p:cNvPr id="26" name="Marcador de texto 25"/>
          <p:cNvSpPr>
            <a:spLocks noGrp="1"/>
          </p:cNvSpPr>
          <p:nvPr>
            <p:ph type="body" sz="quarter" idx="13" hasCustomPrompt="1"/>
          </p:nvPr>
        </p:nvSpPr>
        <p:spPr>
          <a:xfrm>
            <a:off x="1837833" y="526343"/>
            <a:ext cx="5827908" cy="348343"/>
          </a:xfrm>
          <a:prstGeom prst="rect">
            <a:avLst/>
          </a:prstGeom>
        </p:spPr>
        <p:txBody>
          <a:bodyPr/>
          <a:lstStyle>
            <a:lvl1pPr marL="0" indent="0">
              <a:buFontTx/>
              <a:buNone/>
              <a:defRPr sz="2000">
                <a:solidFill>
                  <a:srgbClr val="9AAE04"/>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
        <p:nvSpPr>
          <p:cNvPr id="59" name="Rectángulo 58"/>
          <p:cNvSpPr/>
          <p:nvPr/>
        </p:nvSpPr>
        <p:spPr>
          <a:xfrm>
            <a:off x="0" y="6667183"/>
            <a:ext cx="12192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cxnSp>
        <p:nvCxnSpPr>
          <p:cNvPr id="20" name="Conector recto 19"/>
          <p:cNvCxnSpPr/>
          <p:nvPr userDrawn="1"/>
        </p:nvCxnSpPr>
        <p:spPr>
          <a:xfrm flipH="1">
            <a:off x="480655" y="300874"/>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userDrawn="1"/>
        </p:nvCxnSpPr>
        <p:spPr>
          <a:xfrm>
            <a:off x="1634931" y="428146"/>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1742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4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0581332" y="3712029"/>
            <a:ext cx="1610669" cy="3135087"/>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pic>
        <p:nvPicPr>
          <p:cNvPr id="4" name="Imagen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4514" y="4876801"/>
            <a:ext cx="1509761" cy="2013857"/>
          </a:xfrm>
          <a:prstGeom prst="rect">
            <a:avLst/>
          </a:prstGeom>
        </p:spPr>
      </p:pic>
    </p:spTree>
    <p:extLst>
      <p:ext uri="{BB962C8B-B14F-4D97-AF65-F5344CB8AC3E}">
        <p14:creationId xmlns:p14="http://schemas.microsoft.com/office/powerpoint/2010/main" val="42279913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5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1918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136074"/>
            <a:ext cx="12192000" cy="4396508"/>
          </a:xfrm>
          <a:prstGeom prst="rect">
            <a:avLst/>
          </a:prstGeom>
        </p:spPr>
      </p:pic>
      <p:grpSp>
        <p:nvGrpSpPr>
          <p:cNvPr id="2" name="Grupo 1"/>
          <p:cNvGrpSpPr/>
          <p:nvPr/>
        </p:nvGrpSpPr>
        <p:grpSpPr>
          <a:xfrm>
            <a:off x="9799782" y="4584577"/>
            <a:ext cx="1802113" cy="563899"/>
            <a:chOff x="7377067" y="4567129"/>
            <a:chExt cx="1192738" cy="368354"/>
          </a:xfrm>
        </p:grpSpPr>
        <p:pic>
          <p:nvPicPr>
            <p:cNvPr id="11" name="23 Imagen"/>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91414" y="4575483"/>
              <a:ext cx="378391" cy="360000"/>
            </a:xfrm>
            <a:prstGeom prst="rect">
              <a:avLst/>
            </a:prstGeom>
          </p:spPr>
        </p:pic>
        <p:pic>
          <p:nvPicPr>
            <p:cNvPr id="13" name="26 Imagen"/>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77067" y="4567129"/>
              <a:ext cx="378391" cy="360000"/>
            </a:xfrm>
            <a:prstGeom prst="rect">
              <a:avLst/>
            </a:prstGeom>
          </p:spPr>
        </p:pic>
        <p:pic>
          <p:nvPicPr>
            <p:cNvPr id="16" name="3 Imagen"/>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787246" y="4575483"/>
              <a:ext cx="378391" cy="360000"/>
            </a:xfrm>
            <a:prstGeom prst="rect">
              <a:avLst/>
            </a:prstGeom>
          </p:spPr>
        </p:pic>
      </p:grpSp>
      <p:sp>
        <p:nvSpPr>
          <p:cNvPr id="8" name="Marcador de texto 2"/>
          <p:cNvSpPr txBox="1">
            <a:spLocks/>
          </p:cNvSpPr>
          <p:nvPr/>
        </p:nvSpPr>
        <p:spPr>
          <a:xfrm>
            <a:off x="1005061" y="2517548"/>
            <a:ext cx="4840420" cy="451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noProof="0"/>
              <a:t>Thank</a:t>
            </a:r>
            <a:r>
              <a:rPr lang="en-US" sz="3400" b="1" baseline="0" noProof="0"/>
              <a:t> you</a:t>
            </a:r>
            <a:endParaRPr lang="en-US" sz="3400" b="1" noProof="0"/>
          </a:p>
        </p:txBody>
      </p:sp>
      <p:sp>
        <p:nvSpPr>
          <p:cNvPr id="9" name="Marcador de texto 5"/>
          <p:cNvSpPr txBox="1">
            <a:spLocks/>
          </p:cNvSpPr>
          <p:nvPr/>
        </p:nvSpPr>
        <p:spPr>
          <a:xfrm>
            <a:off x="2524884" y="5633318"/>
            <a:ext cx="9182776" cy="386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noProof="0">
                <a:solidFill>
                  <a:srgbClr val="9AAE04"/>
                </a:solidFill>
              </a:rPr>
              <a:t>Consulting, Transformation, Technology and Operations </a:t>
            </a:r>
          </a:p>
          <a:p>
            <a:pPr marL="0" indent="0" algn="r">
              <a:buNone/>
            </a:pPr>
            <a:endParaRPr lang="en-US" sz="1600" noProof="0">
              <a:solidFill>
                <a:srgbClr val="9AAE04"/>
              </a:solidFill>
            </a:endParaRPr>
          </a:p>
        </p:txBody>
      </p:sp>
      <p:sp>
        <p:nvSpPr>
          <p:cNvPr id="10" name="Marcador de texto 6"/>
          <p:cNvSpPr txBox="1">
            <a:spLocks/>
          </p:cNvSpPr>
          <p:nvPr/>
        </p:nvSpPr>
        <p:spPr>
          <a:xfrm>
            <a:off x="8511988" y="5931854"/>
            <a:ext cx="3195672" cy="3665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500" b="1" noProof="0">
                <a:solidFill>
                  <a:srgbClr val="969696"/>
                </a:solidFill>
              </a:rPr>
              <a:t>everis.com</a:t>
            </a:r>
          </a:p>
        </p:txBody>
      </p:sp>
    </p:spTree>
    <p:extLst>
      <p:ext uri="{BB962C8B-B14F-4D97-AF65-F5344CB8AC3E}">
        <p14:creationId xmlns:p14="http://schemas.microsoft.com/office/powerpoint/2010/main" val="1629112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70191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9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94934"/>
            <a:ext cx="12192000" cy="5063067"/>
          </a:xfrm>
          <a:prstGeom prst="rect">
            <a:avLst/>
          </a:prstGeom>
        </p:spPr>
      </p:pic>
      <p:sp>
        <p:nvSpPr>
          <p:cNvPr id="16" name="Marcador de texto 15"/>
          <p:cNvSpPr>
            <a:spLocks noGrp="1"/>
          </p:cNvSpPr>
          <p:nvPr>
            <p:ph type="body" sz="quarter" idx="11" hasCustomPrompt="1"/>
          </p:nvPr>
        </p:nvSpPr>
        <p:spPr>
          <a:xfrm>
            <a:off x="715357" y="784109"/>
            <a:ext cx="2344371" cy="421604"/>
          </a:xfrm>
          <a:prstGeom prst="rect">
            <a:avLst/>
          </a:prstGeom>
        </p:spPr>
        <p:txBody>
          <a:bodyPr/>
          <a:lstStyle>
            <a:lvl1pPr marL="0" indent="0">
              <a:buFontTx/>
              <a:buNone/>
              <a:defRPr sz="2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err="1"/>
              <a:t>Overview</a:t>
            </a:r>
            <a:endParaRPr lang="es-ES"/>
          </a:p>
        </p:txBody>
      </p:sp>
      <p:sp>
        <p:nvSpPr>
          <p:cNvPr id="26" name="Marcador de texto 25"/>
          <p:cNvSpPr>
            <a:spLocks noGrp="1"/>
          </p:cNvSpPr>
          <p:nvPr>
            <p:ph type="body" sz="quarter" idx="13"/>
          </p:nvPr>
        </p:nvSpPr>
        <p:spPr>
          <a:xfrm>
            <a:off x="3316093" y="829811"/>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9" name="Marcador de texto 8"/>
          <p:cNvSpPr>
            <a:spLocks noGrp="1"/>
          </p:cNvSpPr>
          <p:nvPr>
            <p:ph type="body" sz="quarter" idx="14" hasCustomPrompt="1"/>
          </p:nvPr>
        </p:nvSpPr>
        <p:spPr>
          <a:xfrm>
            <a:off x="888083" y="2651126"/>
            <a:ext cx="2007781" cy="473075"/>
          </a:xfrm>
          <a:prstGeom prst="rect">
            <a:avLst/>
          </a:prstGeom>
        </p:spPr>
        <p:txBody>
          <a:bodyPr/>
          <a:lstStyle>
            <a:lvl1pPr marL="0" indent="0" algn="ctr">
              <a:buFontTx/>
              <a:buNone/>
              <a:defRPr sz="4000" b="1">
                <a:solidFill>
                  <a:schemeClr val="bg1"/>
                </a:solidFill>
              </a:defRPr>
            </a:lvl1pPr>
          </a:lstStyle>
          <a:p>
            <a:pPr lvl="0"/>
            <a:r>
              <a:rPr lang="es-ES"/>
              <a:t>Texto</a:t>
            </a:r>
          </a:p>
        </p:txBody>
      </p:sp>
      <p:sp>
        <p:nvSpPr>
          <p:cNvPr id="11" name="Marcador de texto 10"/>
          <p:cNvSpPr>
            <a:spLocks noGrp="1"/>
          </p:cNvSpPr>
          <p:nvPr>
            <p:ph type="body" sz="quarter" idx="15" hasCustomPrompt="1"/>
          </p:nvPr>
        </p:nvSpPr>
        <p:spPr>
          <a:xfrm>
            <a:off x="888181" y="3200401"/>
            <a:ext cx="2008716" cy="371475"/>
          </a:xfrm>
          <a:prstGeom prst="rect">
            <a:avLst/>
          </a:prstGeom>
        </p:spPr>
        <p:txBody>
          <a:bodyPr/>
          <a:lstStyle>
            <a:lvl1pPr marL="0" indent="0" algn="ctr">
              <a:buFontTx/>
              <a:buNone/>
              <a:defRPr sz="1600"/>
            </a:lvl1pPr>
            <a:lvl2pPr>
              <a:defRPr sz="1100"/>
            </a:lvl2pPr>
            <a:lvl3pPr>
              <a:defRPr sz="1100"/>
            </a:lvl3pPr>
            <a:lvl4pPr>
              <a:defRPr sz="1100"/>
            </a:lvl4pPr>
            <a:lvl5pPr>
              <a:defRPr sz="1100"/>
            </a:lvl5pPr>
          </a:lstStyle>
          <a:p>
            <a:pPr lvl="0"/>
            <a:r>
              <a:rPr lang="es-ES"/>
              <a:t>Texto</a:t>
            </a:r>
          </a:p>
        </p:txBody>
      </p:sp>
      <p:sp>
        <p:nvSpPr>
          <p:cNvPr id="19" name="Marcador de texto 18"/>
          <p:cNvSpPr>
            <a:spLocks noGrp="1"/>
          </p:cNvSpPr>
          <p:nvPr>
            <p:ph type="body" sz="quarter" idx="16" hasCustomPrompt="1"/>
          </p:nvPr>
        </p:nvSpPr>
        <p:spPr>
          <a:xfrm>
            <a:off x="888082" y="4542632"/>
            <a:ext cx="2007781" cy="478747"/>
          </a:xfrm>
          <a:prstGeom prst="rect">
            <a:avLst/>
          </a:prstGeom>
        </p:spPr>
        <p:txBody>
          <a:bodyPr/>
          <a:lstStyle>
            <a:lvl1pPr>
              <a:defRPr lang="es-ES" sz="4000" b="1" kern="1200" dirty="0">
                <a:solidFill>
                  <a:schemeClr val="bg1"/>
                </a:solidFill>
                <a:latin typeface="+mn-lt"/>
                <a:ea typeface="+mn-ea"/>
                <a:cs typeface="+mn-cs"/>
              </a:defRPr>
            </a:lvl1pPr>
            <a:lvl2pPr>
              <a:defRPr sz="1050"/>
            </a:lvl2pPr>
            <a:lvl3pPr>
              <a:defRPr sz="1050"/>
            </a:lvl3pPr>
            <a:lvl4pPr>
              <a:defRPr sz="1050"/>
            </a:lvl4pPr>
            <a:lvl5pPr>
              <a:defRPr sz="1050"/>
            </a:lvl5pPr>
          </a:lstStyle>
          <a:p>
            <a:pPr marL="0" lvl="0" indent="0" algn="ctr" defTabSz="914400" rtl="0" eaLnBrk="1" latinLnBrk="0" hangingPunct="1">
              <a:lnSpc>
                <a:spcPct val="90000"/>
              </a:lnSpc>
              <a:spcBef>
                <a:spcPts val="1000"/>
              </a:spcBef>
              <a:buFontTx/>
              <a:buNone/>
            </a:pPr>
            <a:r>
              <a:rPr lang="es-ES"/>
              <a:t>Texto</a:t>
            </a:r>
          </a:p>
        </p:txBody>
      </p:sp>
      <p:sp>
        <p:nvSpPr>
          <p:cNvPr id="21" name="Marcador de texto 20"/>
          <p:cNvSpPr>
            <a:spLocks noGrp="1"/>
          </p:cNvSpPr>
          <p:nvPr>
            <p:ph type="body" sz="quarter" idx="17" hasCustomPrompt="1"/>
          </p:nvPr>
        </p:nvSpPr>
        <p:spPr>
          <a:xfrm>
            <a:off x="888083" y="5087143"/>
            <a:ext cx="2007781" cy="384176"/>
          </a:xfrm>
          <a:prstGeom prst="rect">
            <a:avLst/>
          </a:prstGeom>
        </p:spPr>
        <p:txBody>
          <a:bodyPr/>
          <a:lstStyle>
            <a:lvl1pPr>
              <a:defRPr lang="es-ES" sz="1600"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FontTx/>
              <a:buNone/>
            </a:pPr>
            <a:r>
              <a:rPr lang="es-ES"/>
              <a:t>Texto</a:t>
            </a:r>
          </a:p>
        </p:txBody>
      </p:sp>
      <p:sp>
        <p:nvSpPr>
          <p:cNvPr id="24" name="Marcador de texto 23"/>
          <p:cNvSpPr>
            <a:spLocks noGrp="1"/>
          </p:cNvSpPr>
          <p:nvPr>
            <p:ph type="body" sz="quarter" idx="18" hasCustomPrompt="1"/>
          </p:nvPr>
        </p:nvSpPr>
        <p:spPr>
          <a:xfrm>
            <a:off x="9068456" y="2814109"/>
            <a:ext cx="2007781" cy="457200"/>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27" name="Marcador de texto 26"/>
          <p:cNvSpPr>
            <a:spLocks noGrp="1"/>
          </p:cNvSpPr>
          <p:nvPr>
            <p:ph type="body" sz="quarter" idx="19" hasCustomPrompt="1"/>
          </p:nvPr>
        </p:nvSpPr>
        <p:spPr>
          <a:xfrm>
            <a:off x="9068456" y="3353860"/>
            <a:ext cx="2007781" cy="371475"/>
          </a:xfrm>
          <a:prstGeom prst="rect">
            <a:avLst/>
          </a:prstGeom>
        </p:spPr>
        <p:txBody>
          <a:bodyPr/>
          <a:lstStyle>
            <a:lvl1pPr>
              <a:defRPr lang="es-ES" sz="1600" dirty="0"/>
            </a:lvl1pPr>
          </a:lstStyle>
          <a:p>
            <a:pPr marL="0" lvl="0" indent="0" algn="ctr">
              <a:buFontTx/>
              <a:buNone/>
            </a:pPr>
            <a:r>
              <a:rPr lang="es-ES"/>
              <a:t>Texto</a:t>
            </a:r>
          </a:p>
        </p:txBody>
      </p:sp>
      <p:sp>
        <p:nvSpPr>
          <p:cNvPr id="31" name="Marcador de texto 30"/>
          <p:cNvSpPr>
            <a:spLocks noGrp="1"/>
          </p:cNvSpPr>
          <p:nvPr>
            <p:ph type="body" sz="quarter" idx="20" hasCustomPrompt="1"/>
          </p:nvPr>
        </p:nvSpPr>
        <p:spPr>
          <a:xfrm>
            <a:off x="9138077" y="4845835"/>
            <a:ext cx="2133879" cy="493834"/>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35" name="Marcador de texto 34"/>
          <p:cNvSpPr>
            <a:spLocks noGrp="1"/>
          </p:cNvSpPr>
          <p:nvPr>
            <p:ph type="body" sz="quarter" idx="21" hasCustomPrompt="1"/>
          </p:nvPr>
        </p:nvSpPr>
        <p:spPr>
          <a:xfrm>
            <a:off x="9138077" y="5405437"/>
            <a:ext cx="1915584" cy="390753"/>
          </a:xfrm>
          <a:prstGeom prst="rect">
            <a:avLst/>
          </a:prstGeom>
        </p:spPr>
        <p:txBody>
          <a:bodyPr/>
          <a:lstStyle>
            <a:lvl1pPr>
              <a:defRPr lang="es-ES" sz="1600" dirty="0"/>
            </a:lvl1pPr>
          </a:lstStyle>
          <a:p>
            <a:pPr marL="0" lvl="0" indent="0" algn="ctr">
              <a:buFontTx/>
              <a:buNone/>
            </a:pPr>
            <a:r>
              <a:rPr lang="es-ES"/>
              <a:t>Texto</a:t>
            </a:r>
          </a:p>
        </p:txBody>
      </p:sp>
      <p:cxnSp>
        <p:nvCxnSpPr>
          <p:cNvPr id="23" name="Conector recto 22"/>
          <p:cNvCxnSpPr/>
          <p:nvPr/>
        </p:nvCxnSpPr>
        <p:spPr>
          <a:xfrm>
            <a:off x="480656" y="533400"/>
            <a:ext cx="0" cy="10414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8146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2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04/02/2019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400935133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Portada">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0" y="-256555"/>
            <a:ext cx="12192000" cy="4442691"/>
          </a:xfrm>
          <a:prstGeom prst="rect">
            <a:avLst/>
          </a:prstGeom>
          <a:solidFill>
            <a:schemeClr val="bg1">
              <a:lumMod val="95000"/>
            </a:schemeClr>
          </a:solidFill>
        </p:spPr>
        <p:txBody>
          <a:bodyPr/>
          <a:lstStyle/>
          <a:p>
            <a:endParaRPr lang="es-ES" noProof="0"/>
          </a:p>
        </p:txBody>
      </p:sp>
      <p:sp>
        <p:nvSpPr>
          <p:cNvPr id="11" name="Marcador de texto 10"/>
          <p:cNvSpPr>
            <a:spLocks noGrp="1"/>
          </p:cNvSpPr>
          <p:nvPr>
            <p:ph type="body" sz="quarter" idx="11" hasCustomPrompt="1"/>
          </p:nvPr>
        </p:nvSpPr>
        <p:spPr>
          <a:xfrm>
            <a:off x="1863438" y="4303492"/>
            <a:ext cx="8465127" cy="886690"/>
          </a:xfrm>
          <a:prstGeom prst="rect">
            <a:avLst/>
          </a:prstGeom>
        </p:spPr>
        <p:txBody>
          <a:bodyPr/>
          <a:lstStyle>
            <a:lvl1pPr marL="0" indent="0" algn="ctr">
              <a:buNone/>
              <a:defRPr sz="2400" b="1" baseline="0">
                <a:solidFill>
                  <a:schemeClr val="tx1"/>
                </a:solidFill>
              </a:defRPr>
            </a:lvl1pPr>
          </a:lstStyle>
          <a:p>
            <a:pPr lvl="0"/>
            <a:r>
              <a:rPr lang="es-ES" noProof="0"/>
              <a:t>Título del proyecto, propuesta o workshop</a:t>
            </a:r>
          </a:p>
          <a:p>
            <a:pPr lvl="0"/>
            <a:endParaRPr lang="es-ES" noProof="0"/>
          </a:p>
        </p:txBody>
      </p:sp>
      <p:sp>
        <p:nvSpPr>
          <p:cNvPr id="13" name="Marcador de texto 12"/>
          <p:cNvSpPr>
            <a:spLocks noGrp="1"/>
          </p:cNvSpPr>
          <p:nvPr>
            <p:ph type="body" sz="quarter" idx="12" hasCustomPrompt="1"/>
          </p:nvPr>
        </p:nvSpPr>
        <p:spPr>
          <a:xfrm>
            <a:off x="9961417" y="6200798"/>
            <a:ext cx="2050475" cy="479425"/>
          </a:xfrm>
          <a:prstGeom prst="rect">
            <a:avLst/>
          </a:prstGeom>
        </p:spPr>
        <p:txBody>
          <a:bodyPr anchor="ctr" anchorCtr="0"/>
          <a:lstStyle>
            <a:lvl1pPr marL="0" indent="0" algn="r" defTabSz="685800" rtl="0" eaLnBrk="1" latinLnBrk="0" hangingPunct="1">
              <a:buNone/>
              <a:defRPr kumimoji="0" lang="es-E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defRPr>
            </a:lvl1pPr>
          </a:lstStyle>
          <a:p>
            <a:pPr lvl="0"/>
            <a:r>
              <a:rPr lang="es-ES" noProof="0"/>
              <a:t>Lugar y DD/MM/YY</a:t>
            </a:r>
          </a:p>
        </p:txBody>
      </p:sp>
      <p:sp>
        <p:nvSpPr>
          <p:cNvPr id="3" name="Marcador de texto 2"/>
          <p:cNvSpPr>
            <a:spLocks noGrp="1"/>
          </p:cNvSpPr>
          <p:nvPr>
            <p:ph type="body" sz="quarter" idx="13" hasCustomPrompt="1"/>
          </p:nvPr>
        </p:nvSpPr>
        <p:spPr>
          <a:xfrm>
            <a:off x="3065463" y="5210175"/>
            <a:ext cx="6061075" cy="515938"/>
          </a:xfrm>
          <a:prstGeom prst="rect">
            <a:avLst/>
          </a:prstGeom>
        </p:spPr>
        <p:txBody>
          <a:bodyPr anchor="ctr" anchorCtr="0"/>
          <a:lstStyle>
            <a:lvl1pPr marL="0" indent="0" algn="ctr">
              <a:buNone/>
              <a:defRPr sz="1350" baseline="0">
                <a:solidFill>
                  <a:schemeClr val="tx1"/>
                </a:solidFill>
              </a:defRPr>
            </a:lvl1pPr>
          </a:lstStyle>
          <a:p>
            <a:pPr lvl="0"/>
            <a:r>
              <a:rPr lang="es-ES" noProof="0"/>
              <a:t>Fase del proyecto o subtítulo </a:t>
            </a:r>
          </a:p>
        </p:txBody>
      </p:sp>
      <p:pic>
        <p:nvPicPr>
          <p:cNvPr id="10" name="Picture 2" descr="Image result for odige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51083" y="5666492"/>
            <a:ext cx="2546817" cy="673096"/>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Resultado de imagen de ever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65463" y="5445824"/>
            <a:ext cx="2436562"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8663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7" name="4 Rectángulo"/>
          <p:cNvSpPr/>
          <p:nvPr userDrawn="1"/>
        </p:nvSpPr>
        <p:spPr>
          <a:xfrm>
            <a:off x="11808000" y="6474000"/>
            <a:ext cx="384000" cy="38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4" name="3 Marcador de número de diapositiva"/>
          <p:cNvSpPr>
            <a:spLocks noGrp="1"/>
          </p:cNvSpPr>
          <p:nvPr>
            <p:ph type="sldNum" sz="quarter" idx="12"/>
          </p:nvPr>
        </p:nvSpPr>
        <p:spPr>
          <a:xfrm>
            <a:off x="9347200" y="6498667"/>
            <a:ext cx="2844800" cy="365125"/>
          </a:xfrm>
          <a:noFill/>
        </p:spPr>
        <p:txBody>
          <a:bodyPr/>
          <a:lstStyle/>
          <a:p>
            <a:fld id="{6FC07079-B846-4609-B4AE-86841421D821}" type="slidenum">
              <a:rPr lang="es-ES" smtClean="0"/>
              <a:t>‹Nº›</a:t>
            </a:fld>
            <a:endParaRPr lang="es-ES"/>
          </a:p>
        </p:txBody>
      </p:sp>
      <p:sp>
        <p:nvSpPr>
          <p:cNvPr id="5" name="Rectángulo 4"/>
          <p:cNvSpPr/>
          <p:nvPr userDrawn="1"/>
        </p:nvSpPr>
        <p:spPr>
          <a:xfrm>
            <a:off x="-23759" y="6589391"/>
            <a:ext cx="2811988" cy="256545"/>
          </a:xfrm>
          <a:prstGeom prst="rect">
            <a:avLst/>
          </a:prstGeom>
        </p:spPr>
        <p:txBody>
          <a:bodyPr wrap="none">
            <a:spAutoFit/>
          </a:bodyPr>
          <a:lstStyle/>
          <a:p>
            <a:pPr algn="just" eaLnBrk="1" fontAlgn="base" hangingPunct="1">
              <a:spcBef>
                <a:spcPct val="0"/>
              </a:spcBef>
              <a:spcAft>
                <a:spcPct val="0"/>
              </a:spcAft>
            </a:pPr>
            <a:r>
              <a:rPr lang="es-ES" altLang="es-ES" sz="1067">
                <a:solidFill>
                  <a:schemeClr val="bg1">
                    <a:lumMod val="65000"/>
                  </a:schemeClr>
                </a:solidFill>
                <a:latin typeface="Calibri" pitchFamily="34" charset="0"/>
                <a:ea typeface="Calibri" pitchFamily="34" charset="0"/>
                <a:cs typeface="Times New Roman" pitchFamily="18" charset="0"/>
              </a:rPr>
              <a:t>© 2018, </a:t>
            </a:r>
            <a:r>
              <a:rPr lang="es-ES" altLang="es-ES" sz="1067" b="1">
                <a:solidFill>
                  <a:schemeClr val="bg1">
                    <a:lumMod val="65000"/>
                  </a:schemeClr>
                </a:solidFill>
                <a:latin typeface="Calibri" pitchFamily="34" charset="0"/>
                <a:ea typeface="Calibri" pitchFamily="34" charset="0"/>
                <a:cs typeface="Times New Roman" pitchFamily="18" charset="0"/>
              </a:rPr>
              <a:t>everis</a:t>
            </a:r>
            <a:r>
              <a:rPr lang="es-ES" altLang="es-ES" sz="1067">
                <a:solidFill>
                  <a:schemeClr val="bg1">
                    <a:lumMod val="65000"/>
                  </a:schemeClr>
                </a:solidFill>
                <a:latin typeface="Calibri" pitchFamily="34" charset="0"/>
                <a:ea typeface="Calibri" pitchFamily="34" charset="0"/>
                <a:cs typeface="Times New Roman" pitchFamily="18" charset="0"/>
              </a:rPr>
              <a:t>. Todos los derechos reservados.</a:t>
            </a:r>
          </a:p>
        </p:txBody>
      </p:sp>
    </p:spTree>
    <p:extLst>
      <p:ext uri="{BB962C8B-B14F-4D97-AF65-F5344CB8AC3E}">
        <p14:creationId xmlns:p14="http://schemas.microsoft.com/office/powerpoint/2010/main" val="3211566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87068"/>
            <a:ext cx="12192000" cy="3811219"/>
          </a:xfrm>
          <a:prstGeom prst="rect">
            <a:avLst/>
          </a:prstGeom>
        </p:spPr>
      </p:pic>
      <p:grpSp>
        <p:nvGrpSpPr>
          <p:cNvPr id="2" name="Grupo 1"/>
          <p:cNvGrpSpPr/>
          <p:nvPr/>
        </p:nvGrpSpPr>
        <p:grpSpPr>
          <a:xfrm>
            <a:off x="8991851" y="4584577"/>
            <a:ext cx="2434556" cy="563899"/>
            <a:chOff x="7377067" y="4567129"/>
            <a:chExt cx="1192738" cy="368354"/>
          </a:xfrm>
        </p:grpSpPr>
        <p:pic>
          <p:nvPicPr>
            <p:cNvPr id="11" name="23 Imagen"/>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91414" y="4575483"/>
              <a:ext cx="378391" cy="360000"/>
            </a:xfrm>
            <a:prstGeom prst="rect">
              <a:avLst/>
            </a:prstGeom>
          </p:spPr>
        </p:pic>
        <p:pic>
          <p:nvPicPr>
            <p:cNvPr id="13" name="26 Imagen"/>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77067" y="4567129"/>
              <a:ext cx="378391" cy="360000"/>
            </a:xfrm>
            <a:prstGeom prst="rect">
              <a:avLst/>
            </a:prstGeom>
          </p:spPr>
        </p:pic>
        <p:pic>
          <p:nvPicPr>
            <p:cNvPr id="16" name="3 Imagen"/>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787246" y="4575483"/>
              <a:ext cx="378391" cy="360000"/>
            </a:xfrm>
            <a:prstGeom prst="rect">
              <a:avLst/>
            </a:prstGeom>
          </p:spPr>
        </p:pic>
      </p:grpSp>
      <p:sp>
        <p:nvSpPr>
          <p:cNvPr id="8" name="Marcador de texto 2"/>
          <p:cNvSpPr txBox="1">
            <a:spLocks/>
          </p:cNvSpPr>
          <p:nvPr/>
        </p:nvSpPr>
        <p:spPr>
          <a:xfrm>
            <a:off x="1005061" y="2517548"/>
            <a:ext cx="4840420" cy="451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noProof="0"/>
              <a:t>Thank</a:t>
            </a:r>
            <a:r>
              <a:rPr lang="en-US" sz="3400" b="1" baseline="0" noProof="0"/>
              <a:t> you</a:t>
            </a:r>
            <a:endParaRPr lang="en-US" sz="3400" b="1" noProof="0"/>
          </a:p>
        </p:txBody>
      </p:sp>
      <p:sp>
        <p:nvSpPr>
          <p:cNvPr id="9" name="Marcador de texto 5"/>
          <p:cNvSpPr txBox="1">
            <a:spLocks/>
          </p:cNvSpPr>
          <p:nvPr/>
        </p:nvSpPr>
        <p:spPr>
          <a:xfrm>
            <a:off x="2524884" y="5633318"/>
            <a:ext cx="9182776" cy="386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noProof="0">
                <a:solidFill>
                  <a:srgbClr val="9AAE04"/>
                </a:solidFill>
              </a:rPr>
              <a:t>Consulting, Transformation, Technology and Operations </a:t>
            </a:r>
          </a:p>
          <a:p>
            <a:pPr marL="0" indent="0" algn="r">
              <a:buNone/>
            </a:pPr>
            <a:endParaRPr lang="en-US" sz="1600" noProof="0">
              <a:solidFill>
                <a:srgbClr val="9AAE04"/>
              </a:solidFill>
            </a:endParaRPr>
          </a:p>
        </p:txBody>
      </p:sp>
      <p:sp>
        <p:nvSpPr>
          <p:cNvPr id="10" name="Marcador de texto 6"/>
          <p:cNvSpPr txBox="1">
            <a:spLocks/>
          </p:cNvSpPr>
          <p:nvPr/>
        </p:nvSpPr>
        <p:spPr>
          <a:xfrm>
            <a:off x="8511988" y="5931854"/>
            <a:ext cx="3195672" cy="3665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500" b="1" noProof="0">
                <a:solidFill>
                  <a:srgbClr val="969696"/>
                </a:solidFill>
              </a:rPr>
              <a:t>everis.com</a:t>
            </a:r>
          </a:p>
        </p:txBody>
      </p:sp>
    </p:spTree>
    <p:extLst>
      <p:ext uri="{BB962C8B-B14F-4D97-AF65-F5344CB8AC3E}">
        <p14:creationId xmlns:p14="http://schemas.microsoft.com/office/powerpoint/2010/main" val="3017255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9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94934"/>
            <a:ext cx="12192000" cy="5063067"/>
          </a:xfrm>
          <a:prstGeom prst="rect">
            <a:avLst/>
          </a:prstGeom>
        </p:spPr>
      </p:pic>
      <p:sp>
        <p:nvSpPr>
          <p:cNvPr id="16" name="Marcador de texto 15"/>
          <p:cNvSpPr>
            <a:spLocks noGrp="1"/>
          </p:cNvSpPr>
          <p:nvPr>
            <p:ph type="body" sz="quarter" idx="11" hasCustomPrompt="1"/>
          </p:nvPr>
        </p:nvSpPr>
        <p:spPr>
          <a:xfrm>
            <a:off x="715357" y="784109"/>
            <a:ext cx="2344371" cy="421604"/>
          </a:xfrm>
          <a:prstGeom prst="rect">
            <a:avLst/>
          </a:prstGeom>
        </p:spPr>
        <p:txBody>
          <a:bodyPr/>
          <a:lstStyle>
            <a:lvl1pPr marL="0" indent="0">
              <a:buFontTx/>
              <a:buNone/>
              <a:defRPr sz="2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err="1"/>
              <a:t>Overview</a:t>
            </a:r>
            <a:endParaRPr lang="es-ES"/>
          </a:p>
        </p:txBody>
      </p:sp>
      <p:sp>
        <p:nvSpPr>
          <p:cNvPr id="26" name="Marcador de texto 25"/>
          <p:cNvSpPr>
            <a:spLocks noGrp="1"/>
          </p:cNvSpPr>
          <p:nvPr>
            <p:ph type="body" sz="quarter" idx="13"/>
          </p:nvPr>
        </p:nvSpPr>
        <p:spPr>
          <a:xfrm>
            <a:off x="3316093" y="829811"/>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9" name="Marcador de texto 8"/>
          <p:cNvSpPr>
            <a:spLocks noGrp="1"/>
          </p:cNvSpPr>
          <p:nvPr>
            <p:ph type="body" sz="quarter" idx="14" hasCustomPrompt="1"/>
          </p:nvPr>
        </p:nvSpPr>
        <p:spPr>
          <a:xfrm>
            <a:off x="888083" y="2651126"/>
            <a:ext cx="2007781" cy="473075"/>
          </a:xfrm>
          <a:prstGeom prst="rect">
            <a:avLst/>
          </a:prstGeom>
        </p:spPr>
        <p:txBody>
          <a:bodyPr/>
          <a:lstStyle>
            <a:lvl1pPr marL="0" indent="0" algn="ctr">
              <a:buFontTx/>
              <a:buNone/>
              <a:defRPr sz="4000" b="1">
                <a:solidFill>
                  <a:schemeClr val="bg1"/>
                </a:solidFill>
              </a:defRPr>
            </a:lvl1pPr>
          </a:lstStyle>
          <a:p>
            <a:pPr lvl="0"/>
            <a:r>
              <a:rPr lang="es-ES"/>
              <a:t>Texto</a:t>
            </a:r>
          </a:p>
        </p:txBody>
      </p:sp>
      <p:sp>
        <p:nvSpPr>
          <p:cNvPr id="11" name="Marcador de texto 10"/>
          <p:cNvSpPr>
            <a:spLocks noGrp="1"/>
          </p:cNvSpPr>
          <p:nvPr>
            <p:ph type="body" sz="quarter" idx="15" hasCustomPrompt="1"/>
          </p:nvPr>
        </p:nvSpPr>
        <p:spPr>
          <a:xfrm>
            <a:off x="888181" y="3200401"/>
            <a:ext cx="2008716" cy="371475"/>
          </a:xfrm>
          <a:prstGeom prst="rect">
            <a:avLst/>
          </a:prstGeom>
        </p:spPr>
        <p:txBody>
          <a:bodyPr/>
          <a:lstStyle>
            <a:lvl1pPr marL="0" indent="0" algn="ctr">
              <a:buFontTx/>
              <a:buNone/>
              <a:defRPr sz="1600"/>
            </a:lvl1pPr>
            <a:lvl2pPr>
              <a:defRPr sz="1100"/>
            </a:lvl2pPr>
            <a:lvl3pPr>
              <a:defRPr sz="1100"/>
            </a:lvl3pPr>
            <a:lvl4pPr>
              <a:defRPr sz="1100"/>
            </a:lvl4pPr>
            <a:lvl5pPr>
              <a:defRPr sz="1100"/>
            </a:lvl5pPr>
          </a:lstStyle>
          <a:p>
            <a:pPr lvl="0"/>
            <a:r>
              <a:rPr lang="es-ES"/>
              <a:t>Texto</a:t>
            </a:r>
          </a:p>
        </p:txBody>
      </p:sp>
      <p:sp>
        <p:nvSpPr>
          <p:cNvPr id="19" name="Marcador de texto 18"/>
          <p:cNvSpPr>
            <a:spLocks noGrp="1"/>
          </p:cNvSpPr>
          <p:nvPr>
            <p:ph type="body" sz="quarter" idx="16" hasCustomPrompt="1"/>
          </p:nvPr>
        </p:nvSpPr>
        <p:spPr>
          <a:xfrm>
            <a:off x="888082" y="4542632"/>
            <a:ext cx="2007781" cy="478747"/>
          </a:xfrm>
          <a:prstGeom prst="rect">
            <a:avLst/>
          </a:prstGeom>
        </p:spPr>
        <p:txBody>
          <a:bodyPr/>
          <a:lstStyle>
            <a:lvl1pPr>
              <a:defRPr lang="es-ES" sz="4000" b="1" kern="1200" dirty="0">
                <a:solidFill>
                  <a:schemeClr val="bg1"/>
                </a:solidFill>
                <a:latin typeface="+mn-lt"/>
                <a:ea typeface="+mn-ea"/>
                <a:cs typeface="+mn-cs"/>
              </a:defRPr>
            </a:lvl1pPr>
            <a:lvl2pPr>
              <a:defRPr sz="1050"/>
            </a:lvl2pPr>
            <a:lvl3pPr>
              <a:defRPr sz="1050"/>
            </a:lvl3pPr>
            <a:lvl4pPr>
              <a:defRPr sz="1050"/>
            </a:lvl4pPr>
            <a:lvl5pPr>
              <a:defRPr sz="1050"/>
            </a:lvl5pPr>
          </a:lstStyle>
          <a:p>
            <a:pPr marL="0" lvl="0" indent="0" algn="ctr" defTabSz="914400" rtl="0" eaLnBrk="1" latinLnBrk="0" hangingPunct="1">
              <a:lnSpc>
                <a:spcPct val="90000"/>
              </a:lnSpc>
              <a:spcBef>
                <a:spcPts val="1000"/>
              </a:spcBef>
              <a:buFontTx/>
              <a:buNone/>
            </a:pPr>
            <a:r>
              <a:rPr lang="es-ES"/>
              <a:t>Texto</a:t>
            </a:r>
          </a:p>
        </p:txBody>
      </p:sp>
      <p:sp>
        <p:nvSpPr>
          <p:cNvPr id="21" name="Marcador de texto 20"/>
          <p:cNvSpPr>
            <a:spLocks noGrp="1"/>
          </p:cNvSpPr>
          <p:nvPr>
            <p:ph type="body" sz="quarter" idx="17" hasCustomPrompt="1"/>
          </p:nvPr>
        </p:nvSpPr>
        <p:spPr>
          <a:xfrm>
            <a:off x="888083" y="5087143"/>
            <a:ext cx="2007781" cy="384176"/>
          </a:xfrm>
          <a:prstGeom prst="rect">
            <a:avLst/>
          </a:prstGeom>
        </p:spPr>
        <p:txBody>
          <a:bodyPr/>
          <a:lstStyle>
            <a:lvl1pPr>
              <a:defRPr lang="es-ES" sz="1600"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FontTx/>
              <a:buNone/>
            </a:pPr>
            <a:r>
              <a:rPr lang="es-ES"/>
              <a:t>Texto</a:t>
            </a:r>
          </a:p>
        </p:txBody>
      </p:sp>
      <p:sp>
        <p:nvSpPr>
          <p:cNvPr id="24" name="Marcador de texto 23"/>
          <p:cNvSpPr>
            <a:spLocks noGrp="1"/>
          </p:cNvSpPr>
          <p:nvPr>
            <p:ph type="body" sz="quarter" idx="18" hasCustomPrompt="1"/>
          </p:nvPr>
        </p:nvSpPr>
        <p:spPr>
          <a:xfrm>
            <a:off x="9068456" y="2814109"/>
            <a:ext cx="2007781" cy="457200"/>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27" name="Marcador de texto 26"/>
          <p:cNvSpPr>
            <a:spLocks noGrp="1"/>
          </p:cNvSpPr>
          <p:nvPr>
            <p:ph type="body" sz="quarter" idx="19" hasCustomPrompt="1"/>
          </p:nvPr>
        </p:nvSpPr>
        <p:spPr>
          <a:xfrm>
            <a:off x="9068456" y="3353860"/>
            <a:ext cx="2007781" cy="371475"/>
          </a:xfrm>
          <a:prstGeom prst="rect">
            <a:avLst/>
          </a:prstGeom>
        </p:spPr>
        <p:txBody>
          <a:bodyPr/>
          <a:lstStyle>
            <a:lvl1pPr>
              <a:defRPr lang="es-ES" sz="1600" dirty="0"/>
            </a:lvl1pPr>
          </a:lstStyle>
          <a:p>
            <a:pPr marL="0" lvl="0" indent="0" algn="ctr">
              <a:buFontTx/>
              <a:buNone/>
            </a:pPr>
            <a:r>
              <a:rPr lang="es-ES"/>
              <a:t>Texto</a:t>
            </a:r>
          </a:p>
        </p:txBody>
      </p:sp>
      <p:sp>
        <p:nvSpPr>
          <p:cNvPr id="31" name="Marcador de texto 30"/>
          <p:cNvSpPr>
            <a:spLocks noGrp="1"/>
          </p:cNvSpPr>
          <p:nvPr>
            <p:ph type="body" sz="quarter" idx="20" hasCustomPrompt="1"/>
          </p:nvPr>
        </p:nvSpPr>
        <p:spPr>
          <a:xfrm>
            <a:off x="9138077" y="4845835"/>
            <a:ext cx="2133879" cy="493834"/>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35" name="Marcador de texto 34"/>
          <p:cNvSpPr>
            <a:spLocks noGrp="1"/>
          </p:cNvSpPr>
          <p:nvPr>
            <p:ph type="body" sz="quarter" idx="21" hasCustomPrompt="1"/>
          </p:nvPr>
        </p:nvSpPr>
        <p:spPr>
          <a:xfrm>
            <a:off x="9138077" y="5405437"/>
            <a:ext cx="1915584" cy="390753"/>
          </a:xfrm>
          <a:prstGeom prst="rect">
            <a:avLst/>
          </a:prstGeom>
        </p:spPr>
        <p:txBody>
          <a:bodyPr/>
          <a:lstStyle>
            <a:lvl1pPr>
              <a:defRPr lang="es-ES" sz="1600" dirty="0"/>
            </a:lvl1pPr>
          </a:lstStyle>
          <a:p>
            <a:pPr marL="0" lvl="0" indent="0" algn="ctr">
              <a:buFontTx/>
              <a:buNone/>
            </a:pPr>
            <a:r>
              <a:rPr lang="es-ES"/>
              <a:t>Texto</a:t>
            </a:r>
          </a:p>
        </p:txBody>
      </p:sp>
      <p:cxnSp>
        <p:nvCxnSpPr>
          <p:cNvPr id="23" name="Conector recto 22"/>
          <p:cNvCxnSpPr/>
          <p:nvPr/>
        </p:nvCxnSpPr>
        <p:spPr>
          <a:xfrm>
            <a:off x="480656" y="533400"/>
            <a:ext cx="0" cy="10414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252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2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04/02/2019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59765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3543301"/>
            <a:ext cx="12192000" cy="3295651"/>
          </a:xfrm>
          <a:prstGeom prst="rect">
            <a:avLst/>
          </a:prstGeom>
        </p:spPr>
      </p:pic>
      <p:sp>
        <p:nvSpPr>
          <p:cNvPr id="30" name="Elipse 29"/>
          <p:cNvSpPr/>
          <p:nvPr/>
        </p:nvSpPr>
        <p:spPr>
          <a:xfrm>
            <a:off x="354314" y="2997937"/>
            <a:ext cx="1580445" cy="1533241"/>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1" name="Elipse 30"/>
          <p:cNvSpPr/>
          <p:nvPr/>
        </p:nvSpPr>
        <p:spPr>
          <a:xfrm>
            <a:off x="2312017"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2" name="Elipse 31"/>
          <p:cNvSpPr/>
          <p:nvPr/>
        </p:nvSpPr>
        <p:spPr>
          <a:xfrm>
            <a:off x="4284458"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4" name="Elipse 33"/>
          <p:cNvSpPr/>
          <p:nvPr/>
        </p:nvSpPr>
        <p:spPr>
          <a:xfrm>
            <a:off x="6221561"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2" name="Title 1"/>
          <p:cNvSpPr>
            <a:spLocks noGrp="1"/>
          </p:cNvSpPr>
          <p:nvPr>
            <p:ph type="title" hasCustomPrompt="1"/>
          </p:nvPr>
        </p:nvSpPr>
        <p:spPr>
          <a:xfrm>
            <a:off x="2205571" y="1319056"/>
            <a:ext cx="2311400" cy="396874"/>
          </a:xfrm>
          <a:prstGeom prst="rect">
            <a:avLst/>
          </a:prstGeom>
        </p:spPr>
        <p:txBody>
          <a:bodyPr/>
          <a:lstStyle>
            <a:lvl1pPr>
              <a:defRPr sz="3000" b="1">
                <a:solidFill>
                  <a:schemeClr val="tx2"/>
                </a:solidFill>
                <a:latin typeface="Arial" panose="020B0604020202020204" pitchFamily="34" charset="0"/>
                <a:cs typeface="Arial" panose="020B0604020202020204" pitchFamily="34" charset="0"/>
              </a:defRPr>
            </a:lvl1pPr>
          </a:lstStyle>
          <a:p>
            <a:r>
              <a:rPr lang="en-US" err="1"/>
              <a:t>Texto</a:t>
            </a:r>
            <a:endParaRPr lang="en-US"/>
          </a:p>
        </p:txBody>
      </p:sp>
      <p:sp>
        <p:nvSpPr>
          <p:cNvPr id="28" name="Marcador de texto 27"/>
          <p:cNvSpPr>
            <a:spLocks noGrp="1"/>
          </p:cNvSpPr>
          <p:nvPr>
            <p:ph type="body" sz="quarter" idx="10" hasCustomPrompt="1"/>
          </p:nvPr>
        </p:nvSpPr>
        <p:spPr>
          <a:xfrm>
            <a:off x="729669" y="2547140"/>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s-ES"/>
              <a:t>01</a:t>
            </a:r>
          </a:p>
        </p:txBody>
      </p:sp>
      <p:sp>
        <p:nvSpPr>
          <p:cNvPr id="5" name="Marcador de texto 4"/>
          <p:cNvSpPr>
            <a:spLocks noGrp="1"/>
          </p:cNvSpPr>
          <p:nvPr>
            <p:ph type="body" sz="quarter" idx="11" hasCustomPrompt="1"/>
          </p:nvPr>
        </p:nvSpPr>
        <p:spPr>
          <a:xfrm>
            <a:off x="2702201" y="2544784"/>
            <a:ext cx="784579" cy="364966"/>
          </a:xfrm>
          <a:prstGeom prst="rect">
            <a:avLst/>
          </a:prstGeom>
        </p:spPr>
        <p:txBody>
          <a:bodyPr/>
          <a:lstStyle>
            <a:lvl1pPr>
              <a:buFontTx/>
              <a:buNone/>
              <a:defRPr lang="es-ES" smtClean="0">
                <a:solidFill>
                  <a:schemeClr val="tx2"/>
                </a:solidFill>
                <a:latin typeface="Arial" panose="020B0604020202020204" pitchFamily="34" charset="0"/>
                <a:cs typeface="Arial" panose="020B0604020202020204" pitchFamily="34" charset="0"/>
              </a:defRPr>
            </a:lvl1pPr>
            <a:lvl2pPr marL="457200" indent="0">
              <a:buFontTx/>
              <a:buNone/>
              <a:defRPr lang="es-ES" smtClean="0">
                <a:solidFill>
                  <a:schemeClr val="accent1"/>
                </a:solidFill>
                <a:latin typeface="Arial" panose="020B0604020202020204" pitchFamily="34" charset="0"/>
                <a:cs typeface="Arial" panose="020B0604020202020204" pitchFamily="34" charset="0"/>
              </a:defRPr>
            </a:lvl2pPr>
            <a:lvl3pPr marL="914400" indent="0">
              <a:buFontTx/>
              <a:buNone/>
              <a:defRPr lang="es-ES" smtClean="0">
                <a:solidFill>
                  <a:schemeClr val="accent1"/>
                </a:solidFill>
                <a:latin typeface="Arial" panose="020B0604020202020204" pitchFamily="34" charset="0"/>
                <a:cs typeface="Arial" panose="020B0604020202020204" pitchFamily="34" charset="0"/>
              </a:defRPr>
            </a:lvl3pPr>
            <a:lvl4pPr marL="1371600" indent="0">
              <a:buFontTx/>
              <a:buNone/>
              <a:defRPr lang="es-ES" smtClean="0">
                <a:solidFill>
                  <a:schemeClr val="accent1"/>
                </a:solidFill>
                <a:latin typeface="Arial" panose="020B0604020202020204" pitchFamily="34" charset="0"/>
                <a:cs typeface="Arial" panose="020B0604020202020204" pitchFamily="34" charset="0"/>
              </a:defRPr>
            </a:lvl4pPr>
            <a:lvl5pPr marL="1828800" indent="0">
              <a:buFontTx/>
              <a:buNone/>
              <a:defRPr lang="es-ES">
                <a:solidFill>
                  <a:schemeClr val="accent1"/>
                </a:solidFill>
                <a:latin typeface="Arial" panose="020B0604020202020204" pitchFamily="34" charset="0"/>
                <a:cs typeface="Arial" panose="020B0604020202020204" pitchFamily="34" charset="0"/>
              </a:defRPr>
            </a:lvl5pPr>
          </a:lstStyle>
          <a:p>
            <a:pPr marL="0" lvl="0" indent="0" algn="ctr">
              <a:buFontTx/>
              <a:buNone/>
            </a:pPr>
            <a:r>
              <a:rPr lang="es-ES"/>
              <a:t>02</a:t>
            </a:r>
          </a:p>
        </p:txBody>
      </p:sp>
      <p:pic>
        <p:nvPicPr>
          <p:cNvPr id="25" name="Imagen 2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62685" y="1231671"/>
            <a:ext cx="1097729" cy="543686"/>
          </a:xfrm>
          <a:prstGeom prst="rect">
            <a:avLst/>
          </a:prstGeom>
        </p:spPr>
      </p:pic>
      <p:sp>
        <p:nvSpPr>
          <p:cNvPr id="29" name="Marcador de texto 28"/>
          <p:cNvSpPr>
            <a:spLocks noGrp="1"/>
          </p:cNvSpPr>
          <p:nvPr>
            <p:ph type="body" sz="quarter" idx="16" hasCustomPrompt="1"/>
          </p:nvPr>
        </p:nvSpPr>
        <p:spPr>
          <a:xfrm>
            <a:off x="2451024"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3" name="Marcador de texto 32"/>
          <p:cNvSpPr>
            <a:spLocks noGrp="1"/>
          </p:cNvSpPr>
          <p:nvPr>
            <p:ph type="body" sz="quarter" idx="17" hasCustomPrompt="1"/>
          </p:nvPr>
        </p:nvSpPr>
        <p:spPr>
          <a:xfrm>
            <a:off x="4431214"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7" name="Marcador de texto 36"/>
          <p:cNvSpPr>
            <a:spLocks noGrp="1"/>
          </p:cNvSpPr>
          <p:nvPr>
            <p:ph type="body" sz="quarter" idx="18" hasCustomPrompt="1"/>
          </p:nvPr>
        </p:nvSpPr>
        <p:spPr>
          <a:xfrm>
            <a:off x="6368317" y="3229341"/>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46" name="Marcador de texto 40"/>
          <p:cNvSpPr>
            <a:spLocks noGrp="1"/>
          </p:cNvSpPr>
          <p:nvPr>
            <p:ph type="body" sz="quarter" idx="20" hasCustomPrompt="1"/>
          </p:nvPr>
        </p:nvSpPr>
        <p:spPr>
          <a:xfrm>
            <a:off x="4682391" y="2543658"/>
            <a:ext cx="784579" cy="376008"/>
          </a:xfrm>
          <a:prstGeom prst="rect">
            <a:avLst/>
          </a:prstGeom>
        </p:spPr>
        <p:txBody>
          <a:bodyPr/>
          <a:lstStyle>
            <a:lvl1pPr marL="0" indent="0" algn="ctr">
              <a:buFontTx/>
              <a:buNone/>
              <a:defRPr>
                <a:solidFill>
                  <a:schemeClr val="tx2"/>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03</a:t>
            </a:r>
          </a:p>
        </p:txBody>
      </p:sp>
      <p:sp>
        <p:nvSpPr>
          <p:cNvPr id="47" name="Marcador de texto 42"/>
          <p:cNvSpPr>
            <a:spLocks noGrp="1"/>
          </p:cNvSpPr>
          <p:nvPr>
            <p:ph type="body" sz="quarter" idx="21" hasCustomPrompt="1"/>
          </p:nvPr>
        </p:nvSpPr>
        <p:spPr>
          <a:xfrm>
            <a:off x="6579261" y="2558538"/>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04</a:t>
            </a:r>
          </a:p>
        </p:txBody>
      </p:sp>
      <p:sp>
        <p:nvSpPr>
          <p:cNvPr id="17" name="Elipse 16"/>
          <p:cNvSpPr/>
          <p:nvPr userDrawn="1"/>
        </p:nvSpPr>
        <p:spPr>
          <a:xfrm>
            <a:off x="8158664" y="3000884"/>
            <a:ext cx="1580445" cy="153029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8" name="Marcador de texto 36"/>
          <p:cNvSpPr>
            <a:spLocks noGrp="1"/>
          </p:cNvSpPr>
          <p:nvPr>
            <p:ph type="body" sz="quarter" idx="22" hasCustomPrompt="1"/>
          </p:nvPr>
        </p:nvSpPr>
        <p:spPr>
          <a:xfrm>
            <a:off x="8306907" y="3238163"/>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42"/>
          <p:cNvSpPr>
            <a:spLocks noGrp="1"/>
          </p:cNvSpPr>
          <p:nvPr>
            <p:ph type="body" sz="quarter" idx="23" hasCustomPrompt="1"/>
          </p:nvPr>
        </p:nvSpPr>
        <p:spPr>
          <a:xfrm>
            <a:off x="8555890" y="2564935"/>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05</a:t>
            </a:r>
          </a:p>
        </p:txBody>
      </p:sp>
      <p:sp>
        <p:nvSpPr>
          <p:cNvPr id="21" name="Marcador de texto 28"/>
          <p:cNvSpPr>
            <a:spLocks noGrp="1"/>
          </p:cNvSpPr>
          <p:nvPr>
            <p:ph type="body" sz="quarter" idx="24" hasCustomPrompt="1"/>
          </p:nvPr>
        </p:nvSpPr>
        <p:spPr>
          <a:xfrm>
            <a:off x="471014" y="3224636"/>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20" name="Elipse 19"/>
          <p:cNvSpPr/>
          <p:nvPr userDrawn="1"/>
        </p:nvSpPr>
        <p:spPr>
          <a:xfrm>
            <a:off x="10100703" y="3000884"/>
            <a:ext cx="1580445" cy="153029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22" name="Marcador de texto 36"/>
          <p:cNvSpPr>
            <a:spLocks noGrp="1"/>
          </p:cNvSpPr>
          <p:nvPr>
            <p:ph type="body" sz="quarter" idx="25" hasCustomPrompt="1"/>
          </p:nvPr>
        </p:nvSpPr>
        <p:spPr>
          <a:xfrm>
            <a:off x="10248946" y="3238163"/>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23" name="Marcador de texto 42"/>
          <p:cNvSpPr>
            <a:spLocks noGrp="1"/>
          </p:cNvSpPr>
          <p:nvPr>
            <p:ph type="body" sz="quarter" idx="26" hasCustomPrompt="1"/>
          </p:nvPr>
        </p:nvSpPr>
        <p:spPr>
          <a:xfrm>
            <a:off x="10497929" y="2564935"/>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06</a:t>
            </a:r>
          </a:p>
        </p:txBody>
      </p:sp>
    </p:spTree>
    <p:extLst>
      <p:ext uri="{BB962C8B-B14F-4D97-AF65-F5344CB8AC3E}">
        <p14:creationId xmlns:p14="http://schemas.microsoft.com/office/powerpoint/2010/main" val="1372084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Portada">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0" y="-256555"/>
            <a:ext cx="12192000" cy="4442691"/>
          </a:xfrm>
          <a:prstGeom prst="rect">
            <a:avLst/>
          </a:prstGeom>
          <a:solidFill>
            <a:schemeClr val="bg1">
              <a:lumMod val="95000"/>
            </a:schemeClr>
          </a:solidFill>
        </p:spPr>
        <p:txBody>
          <a:bodyPr/>
          <a:lstStyle/>
          <a:p>
            <a:endParaRPr lang="es-ES" noProof="0"/>
          </a:p>
        </p:txBody>
      </p:sp>
      <p:sp>
        <p:nvSpPr>
          <p:cNvPr id="11" name="Marcador de texto 10"/>
          <p:cNvSpPr>
            <a:spLocks noGrp="1"/>
          </p:cNvSpPr>
          <p:nvPr>
            <p:ph type="body" sz="quarter" idx="11" hasCustomPrompt="1"/>
          </p:nvPr>
        </p:nvSpPr>
        <p:spPr>
          <a:xfrm>
            <a:off x="1863438" y="4303492"/>
            <a:ext cx="8465127" cy="886690"/>
          </a:xfrm>
          <a:prstGeom prst="rect">
            <a:avLst/>
          </a:prstGeom>
        </p:spPr>
        <p:txBody>
          <a:bodyPr/>
          <a:lstStyle>
            <a:lvl1pPr marL="0" indent="0" algn="ctr">
              <a:buNone/>
              <a:defRPr sz="2400" b="1" baseline="0">
                <a:solidFill>
                  <a:schemeClr val="tx1"/>
                </a:solidFill>
              </a:defRPr>
            </a:lvl1pPr>
          </a:lstStyle>
          <a:p>
            <a:pPr lvl="0"/>
            <a:r>
              <a:rPr lang="es-ES" noProof="0"/>
              <a:t>Título del proyecto, propuesta o workshop</a:t>
            </a:r>
          </a:p>
          <a:p>
            <a:pPr lvl="0"/>
            <a:endParaRPr lang="es-ES" noProof="0"/>
          </a:p>
        </p:txBody>
      </p:sp>
      <p:sp>
        <p:nvSpPr>
          <p:cNvPr id="13" name="Marcador de texto 12"/>
          <p:cNvSpPr>
            <a:spLocks noGrp="1"/>
          </p:cNvSpPr>
          <p:nvPr>
            <p:ph type="body" sz="quarter" idx="12" hasCustomPrompt="1"/>
          </p:nvPr>
        </p:nvSpPr>
        <p:spPr>
          <a:xfrm>
            <a:off x="9961417" y="6200798"/>
            <a:ext cx="2050475" cy="479425"/>
          </a:xfrm>
          <a:prstGeom prst="rect">
            <a:avLst/>
          </a:prstGeom>
        </p:spPr>
        <p:txBody>
          <a:bodyPr anchor="ctr" anchorCtr="0"/>
          <a:lstStyle>
            <a:lvl1pPr marL="0" indent="0" algn="r" defTabSz="685800" rtl="0" eaLnBrk="1" latinLnBrk="0" hangingPunct="1">
              <a:buNone/>
              <a:defRPr kumimoji="0" lang="es-E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defRPr>
            </a:lvl1pPr>
          </a:lstStyle>
          <a:p>
            <a:pPr lvl="0"/>
            <a:r>
              <a:rPr lang="es-ES" noProof="0"/>
              <a:t>Lugar y DD/MM/YY</a:t>
            </a:r>
          </a:p>
        </p:txBody>
      </p:sp>
      <p:sp>
        <p:nvSpPr>
          <p:cNvPr id="3" name="Marcador de texto 2"/>
          <p:cNvSpPr>
            <a:spLocks noGrp="1"/>
          </p:cNvSpPr>
          <p:nvPr>
            <p:ph type="body" sz="quarter" idx="13" hasCustomPrompt="1"/>
          </p:nvPr>
        </p:nvSpPr>
        <p:spPr>
          <a:xfrm>
            <a:off x="3065463" y="5210175"/>
            <a:ext cx="6061075" cy="515938"/>
          </a:xfrm>
          <a:prstGeom prst="rect">
            <a:avLst/>
          </a:prstGeom>
        </p:spPr>
        <p:txBody>
          <a:bodyPr anchor="ctr" anchorCtr="0"/>
          <a:lstStyle>
            <a:lvl1pPr marL="0" indent="0" algn="ctr">
              <a:buNone/>
              <a:defRPr sz="1350" baseline="0">
                <a:solidFill>
                  <a:schemeClr val="tx1"/>
                </a:solidFill>
              </a:defRPr>
            </a:lvl1pPr>
          </a:lstStyle>
          <a:p>
            <a:pPr lvl="0"/>
            <a:r>
              <a:rPr lang="es-ES" noProof="0"/>
              <a:t>Fase del proyecto o subtítulo </a:t>
            </a:r>
          </a:p>
        </p:txBody>
      </p:sp>
      <p:pic>
        <p:nvPicPr>
          <p:cNvPr id="10" name="Picture 2" descr="Image result for odige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51083" y="5666492"/>
            <a:ext cx="2546817" cy="673096"/>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Resultado de imagen de ever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65463" y="5445824"/>
            <a:ext cx="2436562"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836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87068"/>
            <a:ext cx="12192000" cy="3811219"/>
          </a:xfrm>
          <a:prstGeom prst="rect">
            <a:avLst/>
          </a:prstGeom>
        </p:spPr>
      </p:pic>
      <p:sp>
        <p:nvSpPr>
          <p:cNvPr id="8" name="Marcador de texto 7"/>
          <p:cNvSpPr>
            <a:spLocks noGrp="1"/>
          </p:cNvSpPr>
          <p:nvPr>
            <p:ph type="body" sz="quarter" idx="10" hasCustomPrompt="1"/>
          </p:nvPr>
        </p:nvSpPr>
        <p:spPr>
          <a:xfrm>
            <a:off x="2089149" y="3670303"/>
            <a:ext cx="1524000" cy="338137"/>
          </a:xfrm>
          <a:prstGeom prst="rect">
            <a:avLst/>
          </a:prstGeom>
        </p:spPr>
        <p:txBody>
          <a:bodyPr/>
          <a:lstStyle>
            <a:lvl1pPr marL="0" indent="0" algn="ctr">
              <a:buFontTx/>
              <a:buNone/>
              <a:defRPr sz="1800" b="1">
                <a:solidFill>
                  <a:schemeClr val="tx2"/>
                </a:solidFill>
                <a:latin typeface="Arial" panose="020B0604020202020204" pitchFamily="34" charset="0"/>
                <a:cs typeface="Arial" panose="020B0604020202020204" pitchFamily="34" charset="0"/>
              </a:defRPr>
            </a:lvl1pPr>
            <a:lvl2pPr marL="457200" indent="0">
              <a:buFontTx/>
              <a:buNone/>
              <a:defRPr sz="1600">
                <a:solidFill>
                  <a:schemeClr val="tx2"/>
                </a:solidFill>
                <a:latin typeface="Arial" panose="020B0604020202020204" pitchFamily="34" charset="0"/>
                <a:cs typeface="Arial" panose="020B0604020202020204" pitchFamily="34" charset="0"/>
              </a:defRPr>
            </a:lvl2pPr>
            <a:lvl3pPr marL="914400" indent="0">
              <a:buFontTx/>
              <a:buNone/>
              <a:defRPr sz="1600">
                <a:solidFill>
                  <a:schemeClr val="tx2"/>
                </a:solidFill>
                <a:latin typeface="Arial" panose="020B0604020202020204" pitchFamily="34" charset="0"/>
                <a:cs typeface="Arial" panose="020B0604020202020204" pitchFamily="34" charset="0"/>
              </a:defRPr>
            </a:lvl3pPr>
            <a:lvl4pPr marL="1371600" indent="0">
              <a:buFontTx/>
              <a:buNone/>
              <a:defRPr sz="1600">
                <a:solidFill>
                  <a:schemeClr val="tx2"/>
                </a:solidFill>
                <a:latin typeface="Arial" panose="020B0604020202020204" pitchFamily="34" charset="0"/>
                <a:cs typeface="Arial" panose="020B0604020202020204" pitchFamily="34" charset="0"/>
              </a:defRPr>
            </a:lvl4pPr>
            <a:lvl5pPr marL="1828800" indent="0">
              <a:buFontTx/>
              <a:buNone/>
              <a:defRPr sz="16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0" name="Marcador de texto 9"/>
          <p:cNvSpPr>
            <a:spLocks noGrp="1"/>
          </p:cNvSpPr>
          <p:nvPr>
            <p:ph type="body" sz="quarter" idx="11" hasCustomPrompt="1"/>
          </p:nvPr>
        </p:nvSpPr>
        <p:spPr>
          <a:xfrm>
            <a:off x="1260823" y="4129882"/>
            <a:ext cx="3436407" cy="367398"/>
          </a:xfrm>
          <a:prstGeom prst="rect">
            <a:avLst/>
          </a:prstGeom>
        </p:spPr>
        <p:txBody>
          <a:bodyPr/>
          <a:lstStyle>
            <a:lvl1pPr marL="0" indent="0" algn="ctr">
              <a:buFontTx/>
              <a:buNone/>
              <a:defRPr sz="3000" b="1">
                <a:solidFill>
                  <a:srgbClr val="9AAE04"/>
                </a:solidFill>
                <a:latin typeface="Arial" panose="020B0604020202020204" pitchFamily="34" charset="0"/>
                <a:cs typeface="Arial" panose="020B0604020202020204" pitchFamily="34" charset="0"/>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s-ES"/>
              <a:t>Texto </a:t>
            </a:r>
          </a:p>
        </p:txBody>
      </p:sp>
      <p:sp>
        <p:nvSpPr>
          <p:cNvPr id="12" name="Marcador de texto 11"/>
          <p:cNvSpPr>
            <a:spLocks noGrp="1"/>
          </p:cNvSpPr>
          <p:nvPr>
            <p:ph type="body" sz="quarter" idx="12" hasCustomPrompt="1"/>
          </p:nvPr>
        </p:nvSpPr>
        <p:spPr>
          <a:xfrm>
            <a:off x="1283752" y="4567129"/>
            <a:ext cx="3250144" cy="456670"/>
          </a:xfrm>
          <a:prstGeom prst="rect">
            <a:avLst/>
          </a:prstGeom>
        </p:spPr>
        <p:txBody>
          <a:bodyPr/>
          <a:lstStyle>
            <a:lvl1pPr marL="0" indent="0" algn="ctr">
              <a:buFontTx/>
              <a:buNone/>
              <a:defRPr sz="3000" b="1">
                <a:solidFill>
                  <a:srgbClr val="6785C1"/>
                </a:solidFill>
                <a:latin typeface="Arial" panose="020B0604020202020204" pitchFamily="34" charset="0"/>
                <a:cs typeface="Arial" panose="020B0604020202020204" pitchFamily="34" charset="0"/>
              </a:defRPr>
            </a:lvl1pPr>
            <a:lvl2pPr marL="457200" indent="0">
              <a:buFontTx/>
              <a:buNone/>
              <a:defRPr sz="2400">
                <a:solidFill>
                  <a:srgbClr val="6785C1"/>
                </a:solidFill>
                <a:latin typeface="Arial" panose="020B0604020202020204" pitchFamily="34" charset="0"/>
                <a:cs typeface="Arial" panose="020B0604020202020204" pitchFamily="34" charset="0"/>
              </a:defRPr>
            </a:lvl2pPr>
            <a:lvl3pPr marL="914400" indent="0">
              <a:buFontTx/>
              <a:buNone/>
              <a:defRPr sz="2400">
                <a:solidFill>
                  <a:srgbClr val="6785C1"/>
                </a:solidFill>
                <a:latin typeface="Arial" panose="020B0604020202020204" pitchFamily="34" charset="0"/>
                <a:cs typeface="Arial" panose="020B0604020202020204" pitchFamily="34" charset="0"/>
              </a:defRPr>
            </a:lvl3pPr>
            <a:lvl4pPr marL="1371600" indent="0">
              <a:buFontTx/>
              <a:buNone/>
              <a:defRPr sz="2400">
                <a:solidFill>
                  <a:srgbClr val="6785C1"/>
                </a:solidFill>
                <a:latin typeface="Arial" panose="020B0604020202020204" pitchFamily="34" charset="0"/>
                <a:cs typeface="Arial" panose="020B0604020202020204" pitchFamily="34" charset="0"/>
              </a:defRPr>
            </a:lvl4pPr>
            <a:lvl5pPr marL="1828800" indent="0">
              <a:buFontTx/>
              <a:buNone/>
              <a:defRPr sz="2400">
                <a:solidFill>
                  <a:srgbClr val="6785C1"/>
                </a:solidFill>
                <a:latin typeface="Arial" panose="020B0604020202020204" pitchFamily="34" charset="0"/>
                <a:cs typeface="Arial" panose="020B0604020202020204" pitchFamily="34" charset="0"/>
              </a:defRPr>
            </a:lvl5pPr>
          </a:lstStyle>
          <a:p>
            <a:pPr lvl="0"/>
            <a:r>
              <a:rPr lang="es-ES"/>
              <a:t>Texto</a:t>
            </a:r>
          </a:p>
        </p:txBody>
      </p:sp>
      <p:sp>
        <p:nvSpPr>
          <p:cNvPr id="14" name="Marcador de texto 13"/>
          <p:cNvSpPr>
            <a:spLocks noGrp="1"/>
          </p:cNvSpPr>
          <p:nvPr>
            <p:ph type="body" sz="quarter" idx="13" hasCustomPrompt="1"/>
          </p:nvPr>
        </p:nvSpPr>
        <p:spPr>
          <a:xfrm>
            <a:off x="2425517" y="5133866"/>
            <a:ext cx="1039284" cy="364067"/>
          </a:xfrm>
          <a:prstGeom prst="rect">
            <a:avLst/>
          </a:prstGeom>
        </p:spPr>
        <p:txBody>
          <a:bodyPr/>
          <a:lstStyle>
            <a:lvl1pPr marL="0" indent="0" algn="ctr">
              <a:buFontTx/>
              <a:buNone/>
              <a:defRPr sz="1700" b="1">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6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6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6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6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7" name="Marcador de texto 16"/>
          <p:cNvSpPr>
            <a:spLocks noGrp="1"/>
          </p:cNvSpPr>
          <p:nvPr>
            <p:ph type="body" sz="quarter" idx="14" hasCustomPrompt="1"/>
          </p:nvPr>
        </p:nvSpPr>
        <p:spPr>
          <a:xfrm>
            <a:off x="6853050" y="5638802"/>
            <a:ext cx="4943828" cy="220133"/>
          </a:xfrm>
          <a:prstGeom prst="rect">
            <a:avLst/>
          </a:prstGeom>
        </p:spPr>
        <p:txBody>
          <a:bodyPr/>
          <a:lstStyle>
            <a:lvl1pPr marL="0" indent="0" algn="r">
              <a:buFontTx/>
              <a:buNone/>
              <a:defRPr sz="1600" baseline="0">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2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2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2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2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18"/>
          <p:cNvSpPr>
            <a:spLocks noGrp="1"/>
          </p:cNvSpPr>
          <p:nvPr>
            <p:ph type="body" sz="quarter" idx="15" hasCustomPrompt="1"/>
          </p:nvPr>
        </p:nvSpPr>
        <p:spPr>
          <a:xfrm>
            <a:off x="10340611" y="5946022"/>
            <a:ext cx="1456267" cy="321204"/>
          </a:xfrm>
          <a:prstGeom prst="rect">
            <a:avLst/>
          </a:prstGeom>
        </p:spPr>
        <p:txBody>
          <a:bodyPr/>
          <a:lstStyle>
            <a:lvl1pPr marL="0" indent="0" algn="r">
              <a:buFontTx/>
              <a:buNone/>
              <a:defRPr sz="1500" b="0">
                <a:solidFill>
                  <a:schemeClr val="tx2"/>
                </a:solidFill>
                <a:latin typeface="Arial" panose="020B0604020202020204" pitchFamily="34" charset="0"/>
                <a:cs typeface="Arial" panose="020B0604020202020204" pitchFamily="34" charset="0"/>
              </a:defRPr>
            </a:lvl1pPr>
            <a:lvl2pPr marL="457200" indent="0">
              <a:buFontTx/>
              <a:buNone/>
              <a:defRPr sz="1000">
                <a:solidFill>
                  <a:schemeClr val="tx2"/>
                </a:solidFill>
                <a:latin typeface="Arial" panose="020B0604020202020204" pitchFamily="34" charset="0"/>
                <a:cs typeface="Arial" panose="020B0604020202020204" pitchFamily="34" charset="0"/>
              </a:defRPr>
            </a:lvl2pPr>
            <a:lvl3pPr marL="914400" indent="0">
              <a:buFontTx/>
              <a:buNone/>
              <a:defRPr sz="1000">
                <a:solidFill>
                  <a:schemeClr val="tx2"/>
                </a:solidFill>
                <a:latin typeface="Arial" panose="020B0604020202020204" pitchFamily="34" charset="0"/>
                <a:cs typeface="Arial" panose="020B0604020202020204" pitchFamily="34" charset="0"/>
              </a:defRPr>
            </a:lvl3pPr>
            <a:lvl4pPr marL="1371600" indent="0">
              <a:buFontTx/>
              <a:buNone/>
              <a:defRPr sz="1000">
                <a:solidFill>
                  <a:schemeClr val="tx2"/>
                </a:solidFill>
                <a:latin typeface="Arial" panose="020B0604020202020204" pitchFamily="34" charset="0"/>
                <a:cs typeface="Arial" panose="020B0604020202020204" pitchFamily="34" charset="0"/>
              </a:defRPr>
            </a:lvl4pPr>
            <a:lvl5pPr marL="1828800" indent="0">
              <a:buFontTx/>
              <a:buNone/>
              <a:defRPr sz="10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60752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3543301"/>
            <a:ext cx="12192000" cy="3295651"/>
          </a:xfrm>
          <a:prstGeom prst="rect">
            <a:avLst/>
          </a:prstGeom>
        </p:spPr>
      </p:pic>
      <p:sp>
        <p:nvSpPr>
          <p:cNvPr id="30" name="Elipse 29"/>
          <p:cNvSpPr/>
          <p:nvPr/>
        </p:nvSpPr>
        <p:spPr>
          <a:xfrm>
            <a:off x="1062684" y="2992064"/>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31" name="Elipse 30"/>
          <p:cNvSpPr/>
          <p:nvPr/>
        </p:nvSpPr>
        <p:spPr>
          <a:xfrm>
            <a:off x="2737673" y="2992064"/>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32" name="Elipse 31"/>
          <p:cNvSpPr/>
          <p:nvPr/>
        </p:nvSpPr>
        <p:spPr>
          <a:xfrm>
            <a:off x="4480414" y="2992064"/>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34" name="Elipse 33"/>
          <p:cNvSpPr/>
          <p:nvPr/>
        </p:nvSpPr>
        <p:spPr>
          <a:xfrm>
            <a:off x="6223154" y="3003813"/>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35" name="Elipse 34"/>
          <p:cNvSpPr/>
          <p:nvPr/>
        </p:nvSpPr>
        <p:spPr>
          <a:xfrm>
            <a:off x="7965894" y="3003813"/>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36" name="Elipse 35"/>
          <p:cNvSpPr/>
          <p:nvPr/>
        </p:nvSpPr>
        <p:spPr>
          <a:xfrm>
            <a:off x="9708634" y="3003813"/>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2" name="Title 1"/>
          <p:cNvSpPr>
            <a:spLocks noGrp="1"/>
          </p:cNvSpPr>
          <p:nvPr>
            <p:ph type="title" hasCustomPrompt="1"/>
          </p:nvPr>
        </p:nvSpPr>
        <p:spPr>
          <a:xfrm>
            <a:off x="2205571" y="1319056"/>
            <a:ext cx="2311400" cy="396874"/>
          </a:xfrm>
          <a:prstGeom prst="rect">
            <a:avLst/>
          </a:prstGeom>
        </p:spPr>
        <p:txBody>
          <a:bodyPr/>
          <a:lstStyle>
            <a:lvl1pPr>
              <a:defRPr sz="3000" b="1">
                <a:solidFill>
                  <a:schemeClr val="tx2"/>
                </a:solidFill>
                <a:latin typeface="Arial" panose="020B0604020202020204" pitchFamily="34" charset="0"/>
                <a:cs typeface="Arial" panose="020B0604020202020204" pitchFamily="34" charset="0"/>
              </a:defRPr>
            </a:lvl1pPr>
          </a:lstStyle>
          <a:p>
            <a:r>
              <a:rPr lang="en-US" err="1"/>
              <a:t>Texto</a:t>
            </a:r>
            <a:endParaRPr lang="en-US"/>
          </a:p>
        </p:txBody>
      </p:sp>
      <p:sp>
        <p:nvSpPr>
          <p:cNvPr id="28" name="Marcador de texto 27"/>
          <p:cNvSpPr>
            <a:spLocks noGrp="1"/>
          </p:cNvSpPr>
          <p:nvPr>
            <p:ph type="body" sz="quarter" idx="10" hasCustomPrompt="1"/>
          </p:nvPr>
        </p:nvSpPr>
        <p:spPr>
          <a:xfrm>
            <a:off x="1438039" y="2547140"/>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s-ES"/>
              <a:t>01</a:t>
            </a:r>
          </a:p>
        </p:txBody>
      </p:sp>
      <p:sp>
        <p:nvSpPr>
          <p:cNvPr id="5" name="Marcador de texto 4"/>
          <p:cNvSpPr>
            <a:spLocks noGrp="1"/>
          </p:cNvSpPr>
          <p:nvPr>
            <p:ph type="body" sz="quarter" idx="11" hasCustomPrompt="1"/>
          </p:nvPr>
        </p:nvSpPr>
        <p:spPr>
          <a:xfrm>
            <a:off x="3127857" y="2544784"/>
            <a:ext cx="784579" cy="364966"/>
          </a:xfrm>
          <a:prstGeom prst="rect">
            <a:avLst/>
          </a:prstGeom>
        </p:spPr>
        <p:txBody>
          <a:bodyPr/>
          <a:lstStyle>
            <a:lvl1pPr>
              <a:buFontTx/>
              <a:buNone/>
              <a:defRPr lang="es-ES" smtClean="0">
                <a:solidFill>
                  <a:schemeClr val="tx2"/>
                </a:solidFill>
                <a:latin typeface="Arial" panose="020B0604020202020204" pitchFamily="34" charset="0"/>
                <a:cs typeface="Arial" panose="020B0604020202020204" pitchFamily="34" charset="0"/>
              </a:defRPr>
            </a:lvl1pPr>
            <a:lvl2pPr marL="457200" indent="0">
              <a:buFontTx/>
              <a:buNone/>
              <a:defRPr lang="es-ES" smtClean="0">
                <a:solidFill>
                  <a:schemeClr val="accent1"/>
                </a:solidFill>
                <a:latin typeface="Arial" panose="020B0604020202020204" pitchFamily="34" charset="0"/>
                <a:cs typeface="Arial" panose="020B0604020202020204" pitchFamily="34" charset="0"/>
              </a:defRPr>
            </a:lvl2pPr>
            <a:lvl3pPr marL="914400" indent="0">
              <a:buFontTx/>
              <a:buNone/>
              <a:defRPr lang="es-ES" smtClean="0">
                <a:solidFill>
                  <a:schemeClr val="accent1"/>
                </a:solidFill>
                <a:latin typeface="Arial" panose="020B0604020202020204" pitchFamily="34" charset="0"/>
                <a:cs typeface="Arial" panose="020B0604020202020204" pitchFamily="34" charset="0"/>
              </a:defRPr>
            </a:lvl3pPr>
            <a:lvl4pPr marL="1371600" indent="0">
              <a:buFontTx/>
              <a:buNone/>
              <a:defRPr lang="es-ES" smtClean="0">
                <a:solidFill>
                  <a:schemeClr val="accent1"/>
                </a:solidFill>
                <a:latin typeface="Arial" panose="020B0604020202020204" pitchFamily="34" charset="0"/>
                <a:cs typeface="Arial" panose="020B0604020202020204" pitchFamily="34" charset="0"/>
              </a:defRPr>
            </a:lvl4pPr>
            <a:lvl5pPr marL="1828800" indent="0">
              <a:buFontTx/>
              <a:buNone/>
              <a:defRPr lang="es-ES">
                <a:solidFill>
                  <a:schemeClr val="accent1"/>
                </a:solidFill>
                <a:latin typeface="Arial" panose="020B0604020202020204" pitchFamily="34" charset="0"/>
                <a:cs typeface="Arial" panose="020B0604020202020204" pitchFamily="34" charset="0"/>
              </a:defRPr>
            </a:lvl5pPr>
          </a:lstStyle>
          <a:p>
            <a:pPr marL="0" lvl="0" indent="0" algn="ctr">
              <a:buFontTx/>
              <a:buNone/>
            </a:pPr>
            <a:r>
              <a:rPr lang="es-ES"/>
              <a:t>02</a:t>
            </a:r>
          </a:p>
        </p:txBody>
      </p:sp>
      <p:sp>
        <p:nvSpPr>
          <p:cNvPr id="20" name="Marcador de texto 19"/>
          <p:cNvSpPr>
            <a:spLocks noGrp="1"/>
          </p:cNvSpPr>
          <p:nvPr>
            <p:ph type="body" sz="quarter" idx="15" hasCustomPrompt="1"/>
          </p:nvPr>
        </p:nvSpPr>
        <p:spPr>
          <a:xfrm>
            <a:off x="1231329" y="3229343"/>
            <a:ext cx="125222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pic>
        <p:nvPicPr>
          <p:cNvPr id="25" name="Imagen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2685" y="1231671"/>
            <a:ext cx="1097729" cy="543686"/>
          </a:xfrm>
          <a:prstGeom prst="rect">
            <a:avLst/>
          </a:prstGeom>
        </p:spPr>
      </p:pic>
      <p:sp>
        <p:nvSpPr>
          <p:cNvPr id="29" name="Marcador de texto 28"/>
          <p:cNvSpPr>
            <a:spLocks noGrp="1"/>
          </p:cNvSpPr>
          <p:nvPr>
            <p:ph type="body" sz="quarter" idx="16" hasCustomPrompt="1"/>
          </p:nvPr>
        </p:nvSpPr>
        <p:spPr>
          <a:xfrm>
            <a:off x="2876680"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3" name="Marcador de texto 32"/>
          <p:cNvSpPr>
            <a:spLocks noGrp="1"/>
          </p:cNvSpPr>
          <p:nvPr>
            <p:ph type="body" sz="quarter" idx="17" hasCustomPrompt="1"/>
          </p:nvPr>
        </p:nvSpPr>
        <p:spPr>
          <a:xfrm>
            <a:off x="4627170"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7" name="Marcador de texto 36"/>
          <p:cNvSpPr>
            <a:spLocks noGrp="1"/>
          </p:cNvSpPr>
          <p:nvPr>
            <p:ph type="body" sz="quarter" idx="18" hasCustomPrompt="1"/>
          </p:nvPr>
        </p:nvSpPr>
        <p:spPr>
          <a:xfrm>
            <a:off x="6369909" y="3229341"/>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9" name="Marcador de texto 38"/>
          <p:cNvSpPr>
            <a:spLocks noGrp="1"/>
          </p:cNvSpPr>
          <p:nvPr>
            <p:ph type="body" sz="quarter" idx="19" hasCustomPrompt="1"/>
          </p:nvPr>
        </p:nvSpPr>
        <p:spPr>
          <a:xfrm>
            <a:off x="8108769" y="3239133"/>
            <a:ext cx="1294695" cy="700985"/>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lgn="ctr">
              <a:buFontTx/>
              <a:buNone/>
              <a:defRPr sz="1400">
                <a:solidFill>
                  <a:schemeClr val="tx2"/>
                </a:solidFill>
                <a:latin typeface="Arial" panose="020B0604020202020204" pitchFamily="34" charset="0"/>
                <a:cs typeface="Arial" panose="020B0604020202020204" pitchFamily="34" charset="0"/>
              </a:defRPr>
            </a:lvl2pPr>
            <a:lvl3pPr marL="914400" indent="0" algn="ctr">
              <a:buFontTx/>
              <a:buNone/>
              <a:defRPr sz="1400">
                <a:solidFill>
                  <a:schemeClr val="tx2"/>
                </a:solidFill>
                <a:latin typeface="Arial" panose="020B0604020202020204" pitchFamily="34" charset="0"/>
                <a:cs typeface="Arial" panose="020B0604020202020204" pitchFamily="34" charset="0"/>
              </a:defRPr>
            </a:lvl3pPr>
            <a:lvl4pPr marL="1371600" indent="0" algn="ctr">
              <a:buFontTx/>
              <a:buNone/>
              <a:defRPr sz="1400">
                <a:solidFill>
                  <a:schemeClr val="tx2"/>
                </a:solidFill>
                <a:latin typeface="Arial" panose="020B0604020202020204" pitchFamily="34" charset="0"/>
                <a:cs typeface="Arial" panose="020B0604020202020204" pitchFamily="34" charset="0"/>
              </a:defRPr>
            </a:lvl4pPr>
            <a:lvl5pPr marL="1828800" indent="0" algn="ctr">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46" name="Marcador de texto 40"/>
          <p:cNvSpPr>
            <a:spLocks noGrp="1"/>
          </p:cNvSpPr>
          <p:nvPr>
            <p:ph type="body" sz="quarter" idx="20" hasCustomPrompt="1"/>
          </p:nvPr>
        </p:nvSpPr>
        <p:spPr>
          <a:xfrm>
            <a:off x="4878347" y="2543658"/>
            <a:ext cx="784579" cy="376008"/>
          </a:xfrm>
          <a:prstGeom prst="rect">
            <a:avLst/>
          </a:prstGeom>
        </p:spPr>
        <p:txBody>
          <a:bodyPr/>
          <a:lstStyle>
            <a:lvl1pPr marL="0" indent="0" algn="ctr">
              <a:buFontTx/>
              <a:buNone/>
              <a:defRPr>
                <a:solidFill>
                  <a:schemeClr val="tx2"/>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03</a:t>
            </a:r>
          </a:p>
        </p:txBody>
      </p:sp>
      <p:sp>
        <p:nvSpPr>
          <p:cNvPr id="47" name="Marcador de texto 42"/>
          <p:cNvSpPr>
            <a:spLocks noGrp="1"/>
          </p:cNvSpPr>
          <p:nvPr>
            <p:ph type="body" sz="quarter" idx="21" hasCustomPrompt="1"/>
          </p:nvPr>
        </p:nvSpPr>
        <p:spPr>
          <a:xfrm>
            <a:off x="6580854" y="2558538"/>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04</a:t>
            </a:r>
          </a:p>
        </p:txBody>
      </p:sp>
      <p:sp>
        <p:nvSpPr>
          <p:cNvPr id="48" name="Marcador de texto 44"/>
          <p:cNvSpPr>
            <a:spLocks noGrp="1"/>
          </p:cNvSpPr>
          <p:nvPr>
            <p:ph type="body" sz="quarter" idx="22" hasCustomPrompt="1"/>
          </p:nvPr>
        </p:nvSpPr>
        <p:spPr>
          <a:xfrm>
            <a:off x="8381417" y="2556166"/>
            <a:ext cx="784579" cy="353585"/>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2800">
                <a:solidFill>
                  <a:schemeClr val="tx2"/>
                </a:solidFill>
                <a:latin typeface="Arial" panose="020B0604020202020204" pitchFamily="34" charset="0"/>
                <a:cs typeface="Arial" panose="020B0604020202020204" pitchFamily="34" charset="0"/>
              </a:defRPr>
            </a:lvl2pPr>
            <a:lvl3pPr marL="914400" indent="0">
              <a:buFontTx/>
              <a:buNone/>
              <a:defRPr sz="2800">
                <a:solidFill>
                  <a:schemeClr val="tx2"/>
                </a:solidFill>
                <a:latin typeface="Arial" panose="020B0604020202020204" pitchFamily="34" charset="0"/>
                <a:cs typeface="Arial" panose="020B0604020202020204" pitchFamily="34" charset="0"/>
              </a:defRPr>
            </a:lvl3pPr>
            <a:lvl4pPr marL="1371600" indent="0">
              <a:buFontTx/>
              <a:buNone/>
              <a:defRPr sz="2800">
                <a:solidFill>
                  <a:schemeClr val="tx2"/>
                </a:solidFill>
                <a:latin typeface="Arial" panose="020B0604020202020204" pitchFamily="34" charset="0"/>
                <a:cs typeface="Arial" panose="020B0604020202020204" pitchFamily="34" charset="0"/>
              </a:defRPr>
            </a:lvl4pPr>
            <a:lvl5pPr marL="1828800" indent="0">
              <a:buFontTx/>
              <a:buNone/>
              <a:defRPr sz="2800">
                <a:solidFill>
                  <a:schemeClr val="tx2"/>
                </a:solidFill>
                <a:latin typeface="Arial" panose="020B0604020202020204" pitchFamily="34" charset="0"/>
                <a:cs typeface="Arial" panose="020B0604020202020204" pitchFamily="34" charset="0"/>
              </a:defRPr>
            </a:lvl5pPr>
          </a:lstStyle>
          <a:p>
            <a:pPr lvl="0"/>
            <a:r>
              <a:rPr lang="es-ES"/>
              <a:t>05</a:t>
            </a:r>
          </a:p>
        </p:txBody>
      </p:sp>
      <p:sp>
        <p:nvSpPr>
          <p:cNvPr id="6" name="Marcador de texto 5"/>
          <p:cNvSpPr>
            <a:spLocks noGrp="1"/>
          </p:cNvSpPr>
          <p:nvPr>
            <p:ph type="body" sz="quarter" idx="23" hasCustomPrompt="1"/>
          </p:nvPr>
        </p:nvSpPr>
        <p:spPr>
          <a:xfrm>
            <a:off x="9893925" y="3229340"/>
            <a:ext cx="1236920" cy="710777"/>
          </a:xfrm>
          <a:prstGeom prst="rect">
            <a:avLst/>
          </a:prstGeom>
        </p:spPr>
        <p:txBody>
          <a:bodyPr/>
          <a:lstStyle>
            <a:lvl1pPr marL="0" indent="0">
              <a:buFontTx/>
              <a:buNone/>
              <a:defRPr lang="es-ES" sz="1400" kern="1200" dirty="0">
                <a:solidFill>
                  <a:schemeClr val="tx2"/>
                </a:solidFill>
                <a:latin typeface="Arial" panose="020B0604020202020204" pitchFamily="34" charset="0"/>
                <a:ea typeface="+mn-ea"/>
                <a:cs typeface="Arial" panose="020B0604020202020204" pitchFamily="34" charset="0"/>
              </a:defRPr>
            </a:lvl1pPr>
          </a:lstStyle>
          <a:p>
            <a:pPr marL="0" lvl="0" indent="0" algn="ctr" defTabSz="914400" rtl="0" eaLnBrk="1" latinLnBrk="0" hangingPunct="1">
              <a:lnSpc>
                <a:spcPct val="90000"/>
              </a:lnSpc>
              <a:spcBef>
                <a:spcPts val="1000"/>
              </a:spcBef>
              <a:buFontTx/>
              <a:buNone/>
            </a:pPr>
            <a:r>
              <a:rPr lang="es-ES"/>
              <a:t>Texto</a:t>
            </a:r>
          </a:p>
        </p:txBody>
      </p:sp>
      <p:sp>
        <p:nvSpPr>
          <p:cNvPr id="15" name="Marcador de texto 14"/>
          <p:cNvSpPr>
            <a:spLocks noGrp="1"/>
          </p:cNvSpPr>
          <p:nvPr>
            <p:ph type="body" sz="quarter" idx="24" hasCustomPrompt="1"/>
          </p:nvPr>
        </p:nvSpPr>
        <p:spPr>
          <a:xfrm>
            <a:off x="10106567" y="2539675"/>
            <a:ext cx="784579" cy="392963"/>
          </a:xfrm>
          <a:prstGeom prst="rect">
            <a:avLst/>
          </a:prstGeom>
        </p:spPr>
        <p:txBody>
          <a:bodyPr/>
          <a:lstStyle>
            <a:lvl1pPr marL="0" indent="0">
              <a:buNone/>
              <a:defRPr lang="es-ES" sz="2800" kern="1200" dirty="0">
                <a:solidFill>
                  <a:schemeClr val="accent1"/>
                </a:solidFill>
                <a:latin typeface="Arial" panose="020B0604020202020204" pitchFamily="34" charset="0"/>
                <a:ea typeface="+mn-ea"/>
                <a:cs typeface="Arial" panose="020B0604020202020204" pitchFamily="34" charset="0"/>
              </a:defRPr>
            </a:lvl1pPr>
          </a:lstStyle>
          <a:p>
            <a:pPr lvl="0"/>
            <a:r>
              <a:rPr lang="es-ES"/>
              <a:t>06</a:t>
            </a:r>
          </a:p>
        </p:txBody>
      </p:sp>
    </p:spTree>
    <p:extLst>
      <p:ext uri="{BB962C8B-B14F-4D97-AF65-F5344CB8AC3E}">
        <p14:creationId xmlns:p14="http://schemas.microsoft.com/office/powerpoint/2010/main" val="281766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762126"/>
            <a:ext cx="12192000" cy="3362325"/>
          </a:xfrm>
          <a:prstGeom prst="rect">
            <a:avLst/>
          </a:prstGeom>
        </p:spPr>
      </p:pic>
      <p:sp>
        <p:nvSpPr>
          <p:cNvPr id="15" name="Elipse 14"/>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939323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Encabezado de sección">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718733"/>
            <a:ext cx="12192000" cy="3386668"/>
          </a:xfrm>
          <a:prstGeom prst="rect">
            <a:avLst/>
          </a:prstGeom>
        </p:spPr>
      </p:pic>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832031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19275"/>
            <a:ext cx="12192000" cy="3276600"/>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1443430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28802"/>
            <a:ext cx="12192000" cy="3251199"/>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4897470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Encabezado de sección">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762126"/>
            <a:ext cx="12192000" cy="3305175"/>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7" name="Elipse 6"/>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964235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5_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743075"/>
            <a:ext cx="12192000" cy="3381376"/>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8497015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7" name="Marcador de texto 15"/>
          <p:cNvSpPr>
            <a:spLocks noGrp="1"/>
          </p:cNvSpPr>
          <p:nvPr>
            <p:ph type="body" sz="quarter" idx="13" hasCustomPrompt="1"/>
          </p:nvPr>
        </p:nvSpPr>
        <p:spPr>
          <a:xfrm>
            <a:off x="715357" y="422202"/>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8" name="Marcador de texto 25"/>
          <p:cNvSpPr>
            <a:spLocks noGrp="1"/>
          </p:cNvSpPr>
          <p:nvPr>
            <p:ph type="body" sz="quarter" idx="14"/>
          </p:nvPr>
        </p:nvSpPr>
        <p:spPr>
          <a:xfrm>
            <a:off x="2937289" y="458833"/>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cxnSp>
        <p:nvCxnSpPr>
          <p:cNvPr id="9" name="Conector recto 19"/>
          <p:cNvCxnSpPr/>
          <p:nvPr/>
        </p:nvCxnSpPr>
        <p:spPr>
          <a:xfrm flipH="1">
            <a:off x="480655" y="233364"/>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recto 16"/>
          <p:cNvCxnSpPr/>
          <p:nvPr/>
        </p:nvCxnSpPr>
        <p:spPr>
          <a:xfrm>
            <a:off x="2799701" y="371010"/>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1" y="6205538"/>
            <a:ext cx="12192001" cy="652462"/>
          </a:xfrm>
          <a:prstGeom prst="roundRect">
            <a:avLst>
              <a:gd name="adj" fmla="val 0"/>
            </a:avLst>
          </a:prstGeom>
          <a:solidFill>
            <a:srgbClr val="E2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9" name="Rounded Rectangle 18"/>
          <p:cNvSpPr/>
          <p:nvPr/>
        </p:nvSpPr>
        <p:spPr>
          <a:xfrm>
            <a:off x="683855" y="1087763"/>
            <a:ext cx="5245100" cy="1371600"/>
          </a:xfrm>
          <a:prstGeom prst="roundRect">
            <a:avLst/>
          </a:prstGeom>
          <a:solidFill>
            <a:srgbClr val="E2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21" name="Rounded Rectangle 20"/>
          <p:cNvSpPr/>
          <p:nvPr/>
        </p:nvSpPr>
        <p:spPr>
          <a:xfrm>
            <a:off x="6589355" y="1087763"/>
            <a:ext cx="5245100" cy="1371600"/>
          </a:xfrm>
          <a:prstGeom prst="roundRect">
            <a:avLst/>
          </a:prstGeom>
          <a:solidFill>
            <a:srgbClr val="E2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28" name="Text Placeholder 27"/>
          <p:cNvSpPr>
            <a:spLocks noGrp="1"/>
          </p:cNvSpPr>
          <p:nvPr>
            <p:ph type="body" sz="quarter" idx="15" hasCustomPrompt="1"/>
          </p:nvPr>
        </p:nvSpPr>
        <p:spPr>
          <a:xfrm>
            <a:off x="876472" y="1088254"/>
            <a:ext cx="5052483" cy="1200150"/>
          </a:xfrm>
          <a:prstGeom prst="rect">
            <a:avLst/>
          </a:prstGeom>
        </p:spPr>
        <p:txBody>
          <a:bodyPr/>
          <a:lstStyle>
            <a:lvl1pPr marL="180975" indent="0">
              <a:lnSpc>
                <a:spcPct val="150000"/>
              </a:lnSpc>
              <a:spcBef>
                <a:spcPts val="0"/>
              </a:spcBef>
              <a:buFont typeface="Wingdings" panose="05000000000000000000" pitchFamily="2" charset="2"/>
              <a:buNone/>
              <a:defRPr sz="1000">
                <a:solidFill>
                  <a:schemeClr val="bg2">
                    <a:lumMod val="50000"/>
                  </a:schemeClr>
                </a:solidFill>
              </a:defRPr>
            </a:lvl1pPr>
            <a:lvl2pPr>
              <a:defRPr sz="1100">
                <a:solidFill>
                  <a:schemeClr val="bg2">
                    <a:lumMod val="50000"/>
                  </a:schemeClr>
                </a:solidFill>
              </a:defRPr>
            </a:lvl2pPr>
            <a:lvl3pPr>
              <a:defRPr sz="1100">
                <a:solidFill>
                  <a:schemeClr val="bg2">
                    <a:lumMod val="50000"/>
                  </a:schemeClr>
                </a:solidFill>
              </a:defRPr>
            </a:lvl3pPr>
            <a:lvl4pPr>
              <a:defRPr sz="1100">
                <a:solidFill>
                  <a:schemeClr val="bg2">
                    <a:lumMod val="50000"/>
                  </a:schemeClr>
                </a:solidFill>
              </a:defRPr>
            </a:lvl4pPr>
            <a:lvl5pPr>
              <a:defRPr sz="1100">
                <a:solidFill>
                  <a:schemeClr val="bg2">
                    <a:lumMod val="50000"/>
                  </a:schemeClr>
                </a:solidFill>
              </a:defRPr>
            </a:lvl5pPr>
          </a:lstStyle>
          <a:p>
            <a:pPr>
              <a:lnSpc>
                <a:spcPct val="150000"/>
              </a:lnSpc>
            </a:pPr>
            <a:r>
              <a:rPr lang="en-US" sz="1200" b="1" err="1">
                <a:solidFill>
                  <a:schemeClr val="bg2">
                    <a:lumMod val="50000"/>
                  </a:schemeClr>
                </a:solidFill>
                <a:latin typeface="Calibri" panose="020F0502020204030204" pitchFamily="34" charset="0"/>
              </a:rPr>
              <a:t>Odigeo’s</a:t>
            </a:r>
            <a:r>
              <a:rPr lang="en-US" sz="1200" b="1">
                <a:solidFill>
                  <a:schemeClr val="bg2">
                    <a:lumMod val="50000"/>
                  </a:schemeClr>
                </a:solidFill>
                <a:latin typeface="Calibri" panose="020F0502020204030204" pitchFamily="34" charset="0"/>
              </a:rPr>
              <a:t> Business Process</a:t>
            </a:r>
          </a:p>
          <a:p>
            <a:pPr marL="285750" indent="-104775">
              <a:lnSpc>
                <a:spcPct val="150000"/>
              </a:lnSpc>
              <a:buFont typeface="Wingdings" panose="05000000000000000000" pitchFamily="2" charset="2"/>
              <a:buChar char="ü"/>
            </a:pPr>
            <a:r>
              <a:rPr lang="en-US" sz="1200">
                <a:solidFill>
                  <a:schemeClr val="bg2">
                    <a:lumMod val="50000"/>
                  </a:schemeClr>
                </a:solidFill>
                <a:latin typeface="Calibri" panose="020F0502020204030204" pitchFamily="34" charset="0"/>
              </a:rPr>
              <a:t>Third party</a:t>
            </a:r>
            <a:r>
              <a:rPr lang="en-US" sz="1200" baseline="0">
                <a:solidFill>
                  <a:schemeClr val="bg2">
                    <a:lumMod val="50000"/>
                  </a:schemeClr>
                </a:solidFill>
                <a:latin typeface="Calibri" panose="020F0502020204030204" pitchFamily="34" charset="0"/>
              </a:rPr>
              <a:t> products integration</a:t>
            </a:r>
          </a:p>
          <a:p>
            <a:pPr marL="285750" indent="-104775">
              <a:lnSpc>
                <a:spcPct val="150000"/>
              </a:lnSpc>
              <a:buFont typeface="Wingdings" panose="05000000000000000000" pitchFamily="2" charset="2"/>
              <a:buChar char="ü"/>
            </a:pPr>
            <a:r>
              <a:rPr lang="en-US" sz="1200" baseline="0">
                <a:solidFill>
                  <a:schemeClr val="bg2">
                    <a:lumMod val="50000"/>
                  </a:schemeClr>
                </a:solidFill>
                <a:latin typeface="Calibri" panose="020F0502020204030204" pitchFamily="34" charset="0"/>
              </a:rPr>
              <a:t>Offer LCC </a:t>
            </a:r>
            <a:r>
              <a:rPr lang="en-US" sz="1200" baseline="0" err="1">
                <a:solidFill>
                  <a:schemeClr val="bg2">
                    <a:lumMod val="50000"/>
                  </a:schemeClr>
                </a:solidFill>
                <a:latin typeface="Calibri" panose="020F0502020204030204" pitchFamily="34" charset="0"/>
              </a:rPr>
              <a:t>conten</a:t>
            </a:r>
            <a:r>
              <a:rPr lang="en-US" sz="1200" baseline="0">
                <a:solidFill>
                  <a:schemeClr val="bg2">
                    <a:lumMod val="50000"/>
                  </a:schemeClr>
                </a:solidFill>
                <a:latin typeface="Calibri" panose="020F0502020204030204" pitchFamily="34" charset="0"/>
              </a:rPr>
              <a:t> through Amadeus GDS</a:t>
            </a:r>
          </a:p>
          <a:p>
            <a:pPr marL="180975" indent="0">
              <a:lnSpc>
                <a:spcPct val="150000"/>
              </a:lnSpc>
              <a:buFont typeface="Wingdings" panose="05000000000000000000" pitchFamily="2" charset="2"/>
              <a:buNone/>
            </a:pPr>
            <a:r>
              <a:rPr lang="en-US" sz="1200" b="1" baseline="0">
                <a:solidFill>
                  <a:schemeClr val="bg2">
                    <a:lumMod val="50000"/>
                  </a:schemeClr>
                </a:solidFill>
                <a:latin typeface="Calibri" panose="020F0502020204030204" pitchFamily="34" charset="0"/>
              </a:rPr>
              <a:t>KPIs</a:t>
            </a:r>
            <a:r>
              <a:rPr lang="en-US" sz="1200" baseline="0">
                <a:solidFill>
                  <a:schemeClr val="bg2">
                    <a:lumMod val="50000"/>
                  </a:schemeClr>
                </a:solidFill>
                <a:latin typeface="Calibri" panose="020F0502020204030204" pitchFamily="34" charset="0"/>
              </a:rPr>
              <a:t>: </a:t>
            </a:r>
            <a:r>
              <a:rPr lang="en-US" sz="1200" baseline="0" err="1">
                <a:solidFill>
                  <a:schemeClr val="bg2">
                    <a:lumMod val="50000"/>
                  </a:schemeClr>
                </a:solidFill>
                <a:latin typeface="Calibri" panose="020F0502020204030204" pitchFamily="34" charset="0"/>
              </a:rPr>
              <a:t>Issurance</a:t>
            </a:r>
            <a:r>
              <a:rPr lang="en-US" sz="1200" baseline="0">
                <a:solidFill>
                  <a:schemeClr val="bg2">
                    <a:lumMod val="50000"/>
                  </a:schemeClr>
                </a:solidFill>
                <a:latin typeface="Calibri" panose="020F0502020204030204" pitchFamily="34" charset="0"/>
              </a:rPr>
              <a:t> Ratio; Number Errors/ order; </a:t>
            </a:r>
            <a:r>
              <a:rPr lang="en-US" sz="1200" baseline="0" err="1">
                <a:solidFill>
                  <a:schemeClr val="bg2">
                    <a:lumMod val="50000"/>
                  </a:schemeClr>
                </a:solidFill>
                <a:latin typeface="Calibri" panose="020F0502020204030204" pitchFamily="34" charset="0"/>
              </a:rPr>
              <a:t>Repricings</a:t>
            </a:r>
            <a:endParaRPr lang="es-ES" sz="1200">
              <a:solidFill>
                <a:schemeClr val="bg2">
                  <a:lumMod val="50000"/>
                </a:schemeClr>
              </a:solidFill>
              <a:latin typeface="Calibri" panose="020F0502020204030204" pitchFamily="34" charset="0"/>
            </a:endParaRPr>
          </a:p>
        </p:txBody>
      </p:sp>
      <p:sp>
        <p:nvSpPr>
          <p:cNvPr id="29" name="Text Placeholder 27"/>
          <p:cNvSpPr>
            <a:spLocks noGrp="1"/>
          </p:cNvSpPr>
          <p:nvPr>
            <p:ph type="body" sz="quarter" idx="16" hasCustomPrompt="1"/>
          </p:nvPr>
        </p:nvSpPr>
        <p:spPr>
          <a:xfrm>
            <a:off x="6685576" y="1173488"/>
            <a:ext cx="5052483" cy="1200150"/>
          </a:xfrm>
          <a:prstGeom prst="rect">
            <a:avLst/>
          </a:prstGeom>
        </p:spPr>
        <p:txBody>
          <a:bodyPr/>
          <a:lstStyle>
            <a:lvl1pPr marL="285750" indent="-104775">
              <a:lnSpc>
                <a:spcPct val="150000"/>
              </a:lnSpc>
              <a:spcBef>
                <a:spcPts val="0"/>
              </a:spcBef>
              <a:buFont typeface="Wingdings" panose="05000000000000000000" pitchFamily="2" charset="2"/>
              <a:buChar char="ü"/>
              <a:defRPr sz="1000">
                <a:solidFill>
                  <a:schemeClr val="bg2">
                    <a:lumMod val="50000"/>
                  </a:schemeClr>
                </a:solidFill>
              </a:defRPr>
            </a:lvl1pPr>
            <a:lvl2pPr>
              <a:defRPr sz="1100">
                <a:solidFill>
                  <a:schemeClr val="bg2">
                    <a:lumMod val="50000"/>
                  </a:schemeClr>
                </a:solidFill>
              </a:defRPr>
            </a:lvl2pPr>
            <a:lvl3pPr>
              <a:defRPr sz="1100">
                <a:solidFill>
                  <a:schemeClr val="bg2">
                    <a:lumMod val="50000"/>
                  </a:schemeClr>
                </a:solidFill>
              </a:defRPr>
            </a:lvl3pPr>
            <a:lvl4pPr>
              <a:defRPr sz="1100">
                <a:solidFill>
                  <a:schemeClr val="bg2">
                    <a:lumMod val="50000"/>
                  </a:schemeClr>
                </a:solidFill>
              </a:defRPr>
            </a:lvl4pPr>
            <a:lvl5pPr>
              <a:defRPr sz="1100">
                <a:solidFill>
                  <a:schemeClr val="bg2">
                    <a:lumMod val="50000"/>
                  </a:schemeClr>
                </a:solidFill>
              </a:defRPr>
            </a:lvl5pPr>
          </a:lstStyle>
          <a:p>
            <a:pPr>
              <a:lnSpc>
                <a:spcPct val="150000"/>
              </a:lnSpc>
            </a:pPr>
            <a:r>
              <a:rPr lang="en-US" sz="1200" b="1">
                <a:solidFill>
                  <a:schemeClr val="bg2">
                    <a:lumMod val="50000"/>
                  </a:schemeClr>
                </a:solidFill>
                <a:latin typeface="Calibri" panose="020F0502020204030204" pitchFamily="34" charset="0"/>
              </a:rPr>
              <a:t>How contribute it to </a:t>
            </a:r>
            <a:r>
              <a:rPr lang="en-US" sz="1200" b="1" err="1">
                <a:solidFill>
                  <a:schemeClr val="bg2">
                    <a:lumMod val="50000"/>
                  </a:schemeClr>
                </a:solidFill>
                <a:latin typeface="Calibri" panose="020F0502020204030204" pitchFamily="34" charset="0"/>
              </a:rPr>
              <a:t>Odigeo’s</a:t>
            </a:r>
            <a:r>
              <a:rPr lang="en-US" sz="1200" b="1">
                <a:solidFill>
                  <a:schemeClr val="bg2">
                    <a:lumMod val="50000"/>
                  </a:schemeClr>
                </a:solidFill>
                <a:latin typeface="Calibri" panose="020F0502020204030204" pitchFamily="34" charset="0"/>
              </a:rPr>
              <a:t> strategies</a:t>
            </a:r>
          </a:p>
          <a:p>
            <a:pPr marL="285750" indent="-104775">
              <a:lnSpc>
                <a:spcPct val="150000"/>
              </a:lnSpc>
              <a:buFont typeface="Wingdings" panose="05000000000000000000" pitchFamily="2" charset="2"/>
              <a:buChar char="ü"/>
            </a:pPr>
            <a:r>
              <a:rPr lang="en-US" sz="1200">
                <a:solidFill>
                  <a:schemeClr val="bg2">
                    <a:lumMod val="50000"/>
                  </a:schemeClr>
                </a:solidFill>
                <a:latin typeface="Calibri" panose="020F0502020204030204" pitchFamily="34" charset="0"/>
              </a:rPr>
              <a:t>New products and</a:t>
            </a:r>
            <a:r>
              <a:rPr lang="en-US" sz="1200" baseline="0">
                <a:solidFill>
                  <a:schemeClr val="bg2">
                    <a:lumMod val="50000"/>
                  </a:schemeClr>
                </a:solidFill>
                <a:latin typeface="Calibri" panose="020F0502020204030204" pitchFamily="34" charset="0"/>
              </a:rPr>
              <a:t> partnerships</a:t>
            </a:r>
          </a:p>
        </p:txBody>
      </p:sp>
      <p:sp>
        <p:nvSpPr>
          <p:cNvPr id="30" name="Text Placeholder 27"/>
          <p:cNvSpPr>
            <a:spLocks noGrp="1"/>
          </p:cNvSpPr>
          <p:nvPr>
            <p:ph type="body" sz="quarter" idx="17" hasCustomPrompt="1"/>
          </p:nvPr>
        </p:nvSpPr>
        <p:spPr>
          <a:xfrm>
            <a:off x="0" y="6375634"/>
            <a:ext cx="12192000" cy="482367"/>
          </a:xfrm>
          <a:prstGeom prst="rect">
            <a:avLst/>
          </a:prstGeom>
        </p:spPr>
        <p:txBody>
          <a:bodyPr/>
          <a:lstStyle>
            <a:lvl1pPr marL="0" indent="0" defTabSz="295275">
              <a:lnSpc>
                <a:spcPct val="150000"/>
              </a:lnSpc>
              <a:spcBef>
                <a:spcPts val="0"/>
              </a:spcBef>
              <a:buFont typeface="Wingdings" panose="05000000000000000000" pitchFamily="2" charset="2"/>
              <a:buNone/>
              <a:defRPr lang="en-US" sz="1200" b="1" baseline="0" smtClean="0">
                <a:solidFill>
                  <a:schemeClr val="bg2">
                    <a:lumMod val="50000"/>
                  </a:schemeClr>
                </a:solidFill>
              </a:defRPr>
            </a:lvl1pPr>
            <a:lvl2pPr>
              <a:defRPr sz="1100">
                <a:solidFill>
                  <a:schemeClr val="bg2">
                    <a:lumMod val="50000"/>
                  </a:schemeClr>
                </a:solidFill>
              </a:defRPr>
            </a:lvl2pPr>
            <a:lvl3pPr>
              <a:defRPr sz="1100">
                <a:solidFill>
                  <a:schemeClr val="bg2">
                    <a:lumMod val="50000"/>
                  </a:schemeClr>
                </a:solidFill>
              </a:defRPr>
            </a:lvl3pPr>
            <a:lvl4pPr>
              <a:defRPr sz="1100">
                <a:solidFill>
                  <a:schemeClr val="bg2">
                    <a:lumMod val="50000"/>
                  </a:schemeClr>
                </a:solidFill>
              </a:defRPr>
            </a:lvl4pPr>
            <a:lvl5pPr>
              <a:defRPr sz="1100">
                <a:solidFill>
                  <a:schemeClr val="bg2">
                    <a:lumMod val="50000"/>
                  </a:schemeClr>
                </a:solidFill>
              </a:defRPr>
            </a:lvl5pPr>
          </a:lstStyle>
          <a:p>
            <a:pPr marL="0" indent="0" defTabSz="295275">
              <a:lnSpc>
                <a:spcPct val="150000"/>
              </a:lnSpc>
              <a:buFont typeface="Wingdings" panose="05000000000000000000" pitchFamily="2" charset="2"/>
              <a:buNone/>
            </a:pPr>
            <a:r>
              <a:rPr lang="en-US" sz="1100" b="1">
                <a:solidFill>
                  <a:schemeClr val="bg2">
                    <a:lumMod val="50000"/>
                  </a:schemeClr>
                </a:solidFill>
                <a:latin typeface="+mj-lt"/>
              </a:rPr>
              <a:t>	Reached objectives</a:t>
            </a:r>
            <a:r>
              <a:rPr lang="en-US" sz="1100" b="1" baseline="0">
                <a:solidFill>
                  <a:schemeClr val="bg2">
                    <a:lumMod val="50000"/>
                  </a:schemeClr>
                </a:solidFill>
                <a:latin typeface="+mj-lt"/>
              </a:rPr>
              <a:t>:	 			● </a:t>
            </a:r>
            <a:r>
              <a:rPr lang="en-US" sz="1100" b="0" baseline="0">
                <a:solidFill>
                  <a:schemeClr val="bg2">
                    <a:lumMod val="50000"/>
                  </a:schemeClr>
                </a:solidFill>
                <a:latin typeface="Calibri" panose="020F0502020204030204" pitchFamily="34" charset="0"/>
              </a:rPr>
              <a:t>Increase cash available for the company  	● Up to 10,000,000EUR with initial payment of 3.5M EUR</a:t>
            </a:r>
            <a:endParaRPr lang="es-ES" sz="1100" b="0">
              <a:solidFill>
                <a:schemeClr val="bg2">
                  <a:lumMod val="50000"/>
                </a:schemeClr>
              </a:solidFill>
              <a:latin typeface="Calibri" panose="020F0502020204030204" pitchFamily="34" charset="0"/>
            </a:endParaRPr>
          </a:p>
        </p:txBody>
      </p:sp>
    </p:spTree>
    <p:extLst>
      <p:ext uri="{BB962C8B-B14F-4D97-AF65-F5344CB8AC3E}">
        <p14:creationId xmlns:p14="http://schemas.microsoft.com/office/powerpoint/2010/main" val="3759166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62325"/>
          </a:xfrm>
          <a:prstGeom prst="rect">
            <a:avLst/>
          </a:prstGeom>
        </p:spPr>
      </p:pic>
      <p:sp>
        <p:nvSpPr>
          <p:cNvPr id="15" name="Elipse 14"/>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334185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7" name="Marcador de texto 15"/>
          <p:cNvSpPr>
            <a:spLocks noGrp="1"/>
          </p:cNvSpPr>
          <p:nvPr>
            <p:ph type="body" sz="quarter" idx="13" hasCustomPrompt="1"/>
          </p:nvPr>
        </p:nvSpPr>
        <p:spPr>
          <a:xfrm>
            <a:off x="715357" y="422202"/>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8" name="Marcador de texto 25"/>
          <p:cNvSpPr>
            <a:spLocks noGrp="1"/>
          </p:cNvSpPr>
          <p:nvPr>
            <p:ph type="body" sz="quarter" idx="14"/>
          </p:nvPr>
        </p:nvSpPr>
        <p:spPr>
          <a:xfrm>
            <a:off x="2937289" y="458833"/>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cxnSp>
        <p:nvCxnSpPr>
          <p:cNvPr id="9" name="Conector recto 19"/>
          <p:cNvCxnSpPr/>
          <p:nvPr/>
        </p:nvCxnSpPr>
        <p:spPr>
          <a:xfrm flipH="1">
            <a:off x="480655" y="233364"/>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recto 16"/>
          <p:cNvCxnSpPr/>
          <p:nvPr/>
        </p:nvCxnSpPr>
        <p:spPr>
          <a:xfrm>
            <a:off x="2799701" y="371010"/>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683855" y="1087763"/>
            <a:ext cx="5245100" cy="1371600"/>
          </a:xfrm>
          <a:prstGeom prst="roundRect">
            <a:avLst/>
          </a:prstGeom>
          <a:solidFill>
            <a:srgbClr val="E2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21" name="Rounded Rectangle 20"/>
          <p:cNvSpPr/>
          <p:nvPr/>
        </p:nvSpPr>
        <p:spPr>
          <a:xfrm>
            <a:off x="6589355" y="1087763"/>
            <a:ext cx="5245100" cy="1371600"/>
          </a:xfrm>
          <a:prstGeom prst="roundRect">
            <a:avLst/>
          </a:prstGeom>
          <a:solidFill>
            <a:srgbClr val="E2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28" name="Text Placeholder 27"/>
          <p:cNvSpPr>
            <a:spLocks noGrp="1"/>
          </p:cNvSpPr>
          <p:nvPr>
            <p:ph type="body" sz="quarter" idx="15" hasCustomPrompt="1"/>
          </p:nvPr>
        </p:nvSpPr>
        <p:spPr>
          <a:xfrm>
            <a:off x="876472" y="1088254"/>
            <a:ext cx="5052483" cy="1200150"/>
          </a:xfrm>
          <a:prstGeom prst="rect">
            <a:avLst/>
          </a:prstGeom>
        </p:spPr>
        <p:txBody>
          <a:bodyPr/>
          <a:lstStyle>
            <a:lvl1pPr marL="180975" indent="0">
              <a:lnSpc>
                <a:spcPct val="150000"/>
              </a:lnSpc>
              <a:spcBef>
                <a:spcPts val="0"/>
              </a:spcBef>
              <a:buFont typeface="Wingdings" panose="05000000000000000000" pitchFamily="2" charset="2"/>
              <a:buNone/>
              <a:defRPr sz="1000">
                <a:solidFill>
                  <a:schemeClr val="bg2">
                    <a:lumMod val="50000"/>
                  </a:schemeClr>
                </a:solidFill>
              </a:defRPr>
            </a:lvl1pPr>
            <a:lvl2pPr>
              <a:defRPr sz="1100">
                <a:solidFill>
                  <a:schemeClr val="bg2">
                    <a:lumMod val="50000"/>
                  </a:schemeClr>
                </a:solidFill>
              </a:defRPr>
            </a:lvl2pPr>
            <a:lvl3pPr>
              <a:defRPr sz="1100">
                <a:solidFill>
                  <a:schemeClr val="bg2">
                    <a:lumMod val="50000"/>
                  </a:schemeClr>
                </a:solidFill>
              </a:defRPr>
            </a:lvl3pPr>
            <a:lvl4pPr>
              <a:defRPr sz="1100">
                <a:solidFill>
                  <a:schemeClr val="bg2">
                    <a:lumMod val="50000"/>
                  </a:schemeClr>
                </a:solidFill>
              </a:defRPr>
            </a:lvl4pPr>
            <a:lvl5pPr>
              <a:defRPr sz="1100">
                <a:solidFill>
                  <a:schemeClr val="bg2">
                    <a:lumMod val="50000"/>
                  </a:schemeClr>
                </a:solidFill>
              </a:defRPr>
            </a:lvl5pPr>
          </a:lstStyle>
          <a:p>
            <a:pPr>
              <a:lnSpc>
                <a:spcPct val="150000"/>
              </a:lnSpc>
            </a:pPr>
            <a:r>
              <a:rPr lang="en-US" sz="1200" b="1" err="1">
                <a:solidFill>
                  <a:schemeClr val="bg2">
                    <a:lumMod val="50000"/>
                  </a:schemeClr>
                </a:solidFill>
                <a:latin typeface="Calibri" panose="020F0502020204030204" pitchFamily="34" charset="0"/>
              </a:rPr>
              <a:t>Odigeo’s</a:t>
            </a:r>
            <a:r>
              <a:rPr lang="en-US" sz="1200" b="1">
                <a:solidFill>
                  <a:schemeClr val="bg2">
                    <a:lumMod val="50000"/>
                  </a:schemeClr>
                </a:solidFill>
                <a:latin typeface="Calibri" panose="020F0502020204030204" pitchFamily="34" charset="0"/>
              </a:rPr>
              <a:t> Business Process</a:t>
            </a:r>
          </a:p>
          <a:p>
            <a:pPr marL="285750" indent="-104775">
              <a:lnSpc>
                <a:spcPct val="150000"/>
              </a:lnSpc>
              <a:buFont typeface="Wingdings" panose="05000000000000000000" pitchFamily="2" charset="2"/>
              <a:buChar char="ü"/>
            </a:pPr>
            <a:r>
              <a:rPr lang="en-US" sz="1200">
                <a:solidFill>
                  <a:schemeClr val="bg2">
                    <a:lumMod val="50000"/>
                  </a:schemeClr>
                </a:solidFill>
                <a:latin typeface="Calibri" panose="020F0502020204030204" pitchFamily="34" charset="0"/>
              </a:rPr>
              <a:t>Third party</a:t>
            </a:r>
            <a:r>
              <a:rPr lang="en-US" sz="1200" baseline="0">
                <a:solidFill>
                  <a:schemeClr val="bg2">
                    <a:lumMod val="50000"/>
                  </a:schemeClr>
                </a:solidFill>
                <a:latin typeface="Calibri" panose="020F0502020204030204" pitchFamily="34" charset="0"/>
              </a:rPr>
              <a:t> products integration</a:t>
            </a:r>
          </a:p>
          <a:p>
            <a:pPr marL="285750" indent="-104775">
              <a:lnSpc>
                <a:spcPct val="150000"/>
              </a:lnSpc>
              <a:buFont typeface="Wingdings" panose="05000000000000000000" pitchFamily="2" charset="2"/>
              <a:buChar char="ü"/>
            </a:pPr>
            <a:r>
              <a:rPr lang="en-US" sz="1200" baseline="0">
                <a:solidFill>
                  <a:schemeClr val="bg2">
                    <a:lumMod val="50000"/>
                  </a:schemeClr>
                </a:solidFill>
                <a:latin typeface="Calibri" panose="020F0502020204030204" pitchFamily="34" charset="0"/>
              </a:rPr>
              <a:t>Offer LCC </a:t>
            </a:r>
            <a:r>
              <a:rPr lang="en-US" sz="1200" baseline="0" err="1">
                <a:solidFill>
                  <a:schemeClr val="bg2">
                    <a:lumMod val="50000"/>
                  </a:schemeClr>
                </a:solidFill>
                <a:latin typeface="Calibri" panose="020F0502020204030204" pitchFamily="34" charset="0"/>
              </a:rPr>
              <a:t>conten</a:t>
            </a:r>
            <a:r>
              <a:rPr lang="en-US" sz="1200" baseline="0">
                <a:solidFill>
                  <a:schemeClr val="bg2">
                    <a:lumMod val="50000"/>
                  </a:schemeClr>
                </a:solidFill>
                <a:latin typeface="Calibri" panose="020F0502020204030204" pitchFamily="34" charset="0"/>
              </a:rPr>
              <a:t> through Amadeus GDS</a:t>
            </a:r>
          </a:p>
          <a:p>
            <a:pPr marL="180975" indent="0">
              <a:lnSpc>
                <a:spcPct val="150000"/>
              </a:lnSpc>
              <a:buFont typeface="Wingdings" panose="05000000000000000000" pitchFamily="2" charset="2"/>
              <a:buNone/>
            </a:pPr>
            <a:r>
              <a:rPr lang="en-US" sz="1200" b="1" baseline="0">
                <a:solidFill>
                  <a:schemeClr val="bg2">
                    <a:lumMod val="50000"/>
                  </a:schemeClr>
                </a:solidFill>
                <a:latin typeface="Calibri" panose="020F0502020204030204" pitchFamily="34" charset="0"/>
              </a:rPr>
              <a:t>KPIs</a:t>
            </a:r>
            <a:r>
              <a:rPr lang="en-US" sz="1200" baseline="0">
                <a:solidFill>
                  <a:schemeClr val="bg2">
                    <a:lumMod val="50000"/>
                  </a:schemeClr>
                </a:solidFill>
                <a:latin typeface="Calibri" panose="020F0502020204030204" pitchFamily="34" charset="0"/>
              </a:rPr>
              <a:t>: </a:t>
            </a:r>
            <a:r>
              <a:rPr lang="en-US" sz="1200" baseline="0" err="1">
                <a:solidFill>
                  <a:schemeClr val="bg2">
                    <a:lumMod val="50000"/>
                  </a:schemeClr>
                </a:solidFill>
                <a:latin typeface="Calibri" panose="020F0502020204030204" pitchFamily="34" charset="0"/>
              </a:rPr>
              <a:t>Issurance</a:t>
            </a:r>
            <a:r>
              <a:rPr lang="en-US" sz="1200" baseline="0">
                <a:solidFill>
                  <a:schemeClr val="bg2">
                    <a:lumMod val="50000"/>
                  </a:schemeClr>
                </a:solidFill>
                <a:latin typeface="Calibri" panose="020F0502020204030204" pitchFamily="34" charset="0"/>
              </a:rPr>
              <a:t> Ratio; Number Errors/ order; </a:t>
            </a:r>
            <a:r>
              <a:rPr lang="en-US" sz="1200" baseline="0" err="1">
                <a:solidFill>
                  <a:schemeClr val="bg2">
                    <a:lumMod val="50000"/>
                  </a:schemeClr>
                </a:solidFill>
                <a:latin typeface="Calibri" panose="020F0502020204030204" pitchFamily="34" charset="0"/>
              </a:rPr>
              <a:t>Repricings</a:t>
            </a:r>
            <a:endParaRPr lang="es-ES" sz="1200">
              <a:solidFill>
                <a:schemeClr val="bg2">
                  <a:lumMod val="50000"/>
                </a:schemeClr>
              </a:solidFill>
              <a:latin typeface="Calibri" panose="020F0502020204030204" pitchFamily="34" charset="0"/>
            </a:endParaRPr>
          </a:p>
        </p:txBody>
      </p:sp>
      <p:sp>
        <p:nvSpPr>
          <p:cNvPr id="29" name="Text Placeholder 27"/>
          <p:cNvSpPr>
            <a:spLocks noGrp="1"/>
          </p:cNvSpPr>
          <p:nvPr>
            <p:ph type="body" sz="quarter" idx="16" hasCustomPrompt="1"/>
          </p:nvPr>
        </p:nvSpPr>
        <p:spPr>
          <a:xfrm>
            <a:off x="6685576" y="1173488"/>
            <a:ext cx="5052483" cy="1200150"/>
          </a:xfrm>
          <a:prstGeom prst="rect">
            <a:avLst/>
          </a:prstGeom>
        </p:spPr>
        <p:txBody>
          <a:bodyPr/>
          <a:lstStyle>
            <a:lvl1pPr marL="285750" indent="-104775">
              <a:lnSpc>
                <a:spcPct val="150000"/>
              </a:lnSpc>
              <a:spcBef>
                <a:spcPts val="0"/>
              </a:spcBef>
              <a:buFont typeface="Wingdings" panose="05000000000000000000" pitchFamily="2" charset="2"/>
              <a:buChar char="ü"/>
              <a:defRPr sz="1000">
                <a:solidFill>
                  <a:schemeClr val="bg2">
                    <a:lumMod val="50000"/>
                  </a:schemeClr>
                </a:solidFill>
              </a:defRPr>
            </a:lvl1pPr>
            <a:lvl2pPr>
              <a:defRPr sz="1100">
                <a:solidFill>
                  <a:schemeClr val="bg2">
                    <a:lumMod val="50000"/>
                  </a:schemeClr>
                </a:solidFill>
              </a:defRPr>
            </a:lvl2pPr>
            <a:lvl3pPr>
              <a:defRPr sz="1100">
                <a:solidFill>
                  <a:schemeClr val="bg2">
                    <a:lumMod val="50000"/>
                  </a:schemeClr>
                </a:solidFill>
              </a:defRPr>
            </a:lvl3pPr>
            <a:lvl4pPr>
              <a:defRPr sz="1100">
                <a:solidFill>
                  <a:schemeClr val="bg2">
                    <a:lumMod val="50000"/>
                  </a:schemeClr>
                </a:solidFill>
              </a:defRPr>
            </a:lvl4pPr>
            <a:lvl5pPr>
              <a:defRPr sz="1100">
                <a:solidFill>
                  <a:schemeClr val="bg2">
                    <a:lumMod val="50000"/>
                  </a:schemeClr>
                </a:solidFill>
              </a:defRPr>
            </a:lvl5pPr>
          </a:lstStyle>
          <a:p>
            <a:pPr>
              <a:lnSpc>
                <a:spcPct val="150000"/>
              </a:lnSpc>
            </a:pPr>
            <a:r>
              <a:rPr lang="en-US" sz="1200" b="1">
                <a:solidFill>
                  <a:schemeClr val="bg2">
                    <a:lumMod val="50000"/>
                  </a:schemeClr>
                </a:solidFill>
                <a:latin typeface="Calibri" panose="020F0502020204030204" pitchFamily="34" charset="0"/>
              </a:rPr>
              <a:t>How contribute it to </a:t>
            </a:r>
            <a:r>
              <a:rPr lang="en-US" sz="1200" b="1" err="1">
                <a:solidFill>
                  <a:schemeClr val="bg2">
                    <a:lumMod val="50000"/>
                  </a:schemeClr>
                </a:solidFill>
                <a:latin typeface="Calibri" panose="020F0502020204030204" pitchFamily="34" charset="0"/>
              </a:rPr>
              <a:t>Odigeo’s</a:t>
            </a:r>
            <a:r>
              <a:rPr lang="en-US" sz="1200" b="1">
                <a:solidFill>
                  <a:schemeClr val="bg2">
                    <a:lumMod val="50000"/>
                  </a:schemeClr>
                </a:solidFill>
                <a:latin typeface="Calibri" panose="020F0502020204030204" pitchFamily="34" charset="0"/>
              </a:rPr>
              <a:t> strategies</a:t>
            </a:r>
          </a:p>
          <a:p>
            <a:pPr marL="285750" indent="-104775">
              <a:lnSpc>
                <a:spcPct val="150000"/>
              </a:lnSpc>
              <a:buFont typeface="Wingdings" panose="05000000000000000000" pitchFamily="2" charset="2"/>
              <a:buChar char="ü"/>
            </a:pPr>
            <a:r>
              <a:rPr lang="en-US" sz="1200">
                <a:solidFill>
                  <a:schemeClr val="bg2">
                    <a:lumMod val="50000"/>
                  </a:schemeClr>
                </a:solidFill>
                <a:latin typeface="Calibri" panose="020F0502020204030204" pitchFamily="34" charset="0"/>
              </a:rPr>
              <a:t>New products and</a:t>
            </a:r>
            <a:r>
              <a:rPr lang="en-US" sz="1200" baseline="0">
                <a:solidFill>
                  <a:schemeClr val="bg2">
                    <a:lumMod val="50000"/>
                  </a:schemeClr>
                </a:solidFill>
                <a:latin typeface="Calibri" panose="020F0502020204030204" pitchFamily="34" charset="0"/>
              </a:rPr>
              <a:t> partnerships</a:t>
            </a:r>
          </a:p>
        </p:txBody>
      </p:sp>
      <p:pic>
        <p:nvPicPr>
          <p:cNvPr id="12" name="Imagen 1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9436486" y="5431972"/>
            <a:ext cx="2784541" cy="1424214"/>
          </a:xfrm>
          <a:prstGeom prst="rect">
            <a:avLst/>
          </a:prstGeom>
        </p:spPr>
      </p:pic>
      <p:pic>
        <p:nvPicPr>
          <p:cNvPr id="13" name="Imagen 11"/>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flipH="1">
            <a:off x="-2" y="4801805"/>
            <a:ext cx="2119087" cy="2056197"/>
          </a:xfrm>
          <a:prstGeom prst="rect">
            <a:avLst/>
          </a:prstGeom>
        </p:spPr>
      </p:pic>
    </p:spTree>
    <p:extLst>
      <p:ext uri="{BB962C8B-B14F-4D97-AF65-F5344CB8AC3E}">
        <p14:creationId xmlns:p14="http://schemas.microsoft.com/office/powerpoint/2010/main" val="20752770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0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644713"/>
            <a:ext cx="12192000" cy="1758369"/>
          </a:xfrm>
          <a:prstGeom prst="rect">
            <a:avLst/>
          </a:prstGeom>
        </p:spPr>
      </p:pic>
      <p:cxnSp>
        <p:nvCxnSpPr>
          <p:cNvPr id="12" name="Conector recto 11"/>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Marcador de texto 15"/>
          <p:cNvSpPr>
            <a:spLocks noGrp="1"/>
          </p:cNvSpPr>
          <p:nvPr>
            <p:ph type="body" sz="quarter" idx="11" hasCustomPrompt="1"/>
          </p:nvPr>
        </p:nvSpPr>
        <p:spPr>
          <a:xfrm>
            <a:off x="715357" y="869756"/>
            <a:ext cx="1913315"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p:nvPr>
        </p:nvSpPr>
        <p:spPr>
          <a:xfrm>
            <a:off x="3139157" y="884089"/>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6" name="Marcador de texto 5"/>
          <p:cNvSpPr>
            <a:spLocks noGrp="1"/>
          </p:cNvSpPr>
          <p:nvPr>
            <p:ph type="body" sz="quarter" idx="14" hasCustomPrompt="1"/>
          </p:nvPr>
        </p:nvSpPr>
        <p:spPr>
          <a:xfrm>
            <a:off x="715358" y="3718561"/>
            <a:ext cx="10735809" cy="587828"/>
          </a:xfrm>
          <a:prstGeom prst="rect">
            <a:avLst/>
          </a:prstGeom>
        </p:spPr>
        <p:txBody>
          <a:bodyPr/>
          <a:lstStyle>
            <a:lvl1pPr marL="0" indent="0">
              <a:buFontTx/>
              <a:buNone/>
              <a:defRPr sz="1800" b="1" baseline="0">
                <a:solidFill>
                  <a:srgbClr val="9AAE04"/>
                </a:solidFill>
              </a:defRPr>
            </a:lvl1pPr>
          </a:lstStyle>
          <a:p>
            <a:pPr lvl="0"/>
            <a:r>
              <a:rPr lang="es-ES"/>
              <a:t>Título (Arial 18 bol verde)</a:t>
            </a:r>
          </a:p>
        </p:txBody>
      </p:sp>
      <p:sp>
        <p:nvSpPr>
          <p:cNvPr id="8" name="Marcador de texto 7"/>
          <p:cNvSpPr>
            <a:spLocks noGrp="1"/>
          </p:cNvSpPr>
          <p:nvPr>
            <p:ph type="body" sz="quarter" idx="17" hasCustomPrompt="1"/>
          </p:nvPr>
        </p:nvSpPr>
        <p:spPr>
          <a:xfrm>
            <a:off x="704205" y="4349978"/>
            <a:ext cx="10746961" cy="476273"/>
          </a:xfrm>
          <a:prstGeom prst="rect">
            <a:avLst/>
          </a:prstGeom>
        </p:spPr>
        <p:txBody>
          <a:bodyPr/>
          <a:lstStyle>
            <a:lvl1pPr marL="0" indent="0">
              <a:buFontTx/>
              <a:buNone/>
              <a:defRPr lang="es-ES" sz="1400" b="0" kern="1200" baseline="0" dirty="0" smtClean="0">
                <a:solidFill>
                  <a:srgbClr val="6785C1"/>
                </a:solidFill>
                <a:latin typeface="+mn-lt"/>
                <a:ea typeface="+mn-ea"/>
                <a:cs typeface="+mn-cs"/>
              </a:defRPr>
            </a:lvl1pPr>
            <a:lvl2pPr>
              <a:defRPr lang="es-ES" sz="1800" b="1" kern="1200" baseline="0" dirty="0" smtClean="0">
                <a:solidFill>
                  <a:schemeClr val="tx1"/>
                </a:solidFill>
                <a:latin typeface="+mn-lt"/>
                <a:ea typeface="+mn-ea"/>
                <a:cs typeface="+mn-cs"/>
              </a:defRPr>
            </a:lvl2pPr>
            <a:lvl3pPr>
              <a:defRPr lang="es-ES" sz="1800" b="1" kern="1200" baseline="0" dirty="0" smtClean="0">
                <a:solidFill>
                  <a:schemeClr val="tx1"/>
                </a:solidFill>
                <a:latin typeface="+mn-lt"/>
                <a:ea typeface="+mn-ea"/>
                <a:cs typeface="+mn-cs"/>
              </a:defRPr>
            </a:lvl3pPr>
            <a:lvl4pPr>
              <a:defRPr lang="es-ES" sz="1800" b="1" kern="1200" baseline="0" dirty="0" smtClean="0">
                <a:solidFill>
                  <a:schemeClr val="tx1"/>
                </a:solidFill>
                <a:latin typeface="+mn-lt"/>
                <a:ea typeface="+mn-ea"/>
                <a:cs typeface="+mn-cs"/>
              </a:defRPr>
            </a:lvl4pPr>
            <a:lvl5pPr>
              <a:defRPr lang="es-ES" sz="1800" b="1" kern="1200" baseline="0" dirty="0">
                <a:solidFill>
                  <a:schemeClr val="tx1"/>
                </a:solidFill>
                <a:latin typeface="+mn-lt"/>
                <a:ea typeface="+mn-ea"/>
                <a:cs typeface="+mn-cs"/>
              </a:defRPr>
            </a:lvl5pPr>
          </a:lstStyle>
          <a:p>
            <a:pPr lvl="0"/>
            <a:r>
              <a:rPr lang="es-ES"/>
              <a:t>Subtítulo (</a:t>
            </a:r>
            <a:r>
              <a:rPr lang="es-ES" err="1"/>
              <a:t>arial</a:t>
            </a:r>
            <a:r>
              <a:rPr lang="es-ES"/>
              <a:t> 14 azul)</a:t>
            </a:r>
          </a:p>
        </p:txBody>
      </p:sp>
      <p:sp>
        <p:nvSpPr>
          <p:cNvPr id="10" name="Marcador de texto 9"/>
          <p:cNvSpPr>
            <a:spLocks noGrp="1"/>
          </p:cNvSpPr>
          <p:nvPr>
            <p:ph type="body" sz="quarter" idx="18" hasCustomPrompt="1"/>
          </p:nvPr>
        </p:nvSpPr>
        <p:spPr>
          <a:xfrm>
            <a:off x="704205" y="4927093"/>
            <a:ext cx="10746961" cy="1346200"/>
          </a:xfrm>
          <a:prstGeom prst="rect">
            <a:avLst/>
          </a:prstGeom>
        </p:spPr>
        <p:txBody>
          <a:bodyPr/>
          <a:lstStyle>
            <a:lvl1pPr marL="0" indent="0">
              <a:buNone/>
              <a:defRPr sz="1200" baseline="0">
                <a:solidFill>
                  <a:srgbClr val="505050"/>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s-ES"/>
              <a:t>Cuerpo de texto (</a:t>
            </a:r>
            <a:r>
              <a:rPr lang="es-ES" err="1"/>
              <a:t>arial</a:t>
            </a:r>
            <a:r>
              <a:rPr lang="es-ES"/>
              <a:t> 12 gris)</a:t>
            </a:r>
          </a:p>
        </p:txBody>
      </p:sp>
      <p:cxnSp>
        <p:nvCxnSpPr>
          <p:cNvPr id="14" name="Conector recto 13"/>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3949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404840"/>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p:nvPr>
        </p:nvSpPr>
        <p:spPr>
          <a:xfrm>
            <a:off x="2937289" y="441471"/>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a:t>Subtítulo (</a:t>
            </a:r>
            <a:r>
              <a:rPr lang="es-ES" err="1"/>
              <a:t>arial</a:t>
            </a:r>
            <a:r>
              <a:rPr lang="es-ES"/>
              <a:t> 14, azul)</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a:t>Título (Arial 18 bol verde)</a:t>
            </a:r>
          </a:p>
        </p:txBody>
      </p:sp>
      <p:cxnSp>
        <p:nvCxnSpPr>
          <p:cNvPr id="20" name="Conector recto 19"/>
          <p:cNvCxnSpPr/>
          <p:nvPr/>
        </p:nvCxnSpPr>
        <p:spPr>
          <a:xfrm flipH="1">
            <a:off x="480655" y="216002"/>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578" y="3254980"/>
            <a:ext cx="2506135" cy="3591379"/>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cxnSp>
        <p:nvCxnSpPr>
          <p:cNvPr id="11" name="Conector recto 10"/>
          <p:cNvCxnSpPr/>
          <p:nvPr/>
        </p:nvCxnSpPr>
        <p:spPr>
          <a:xfrm>
            <a:off x="2799701" y="353648"/>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447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Dos objetos">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3649580"/>
            <a:ext cx="6863644" cy="3208420"/>
          </a:xfrm>
          <a:prstGeom prst="rect">
            <a:avLst/>
          </a:prstGeom>
        </p:spPr>
      </p:pic>
      <p:sp>
        <p:nvSpPr>
          <p:cNvPr id="16" name="Marcador de texto 15"/>
          <p:cNvSpPr>
            <a:spLocks noGrp="1"/>
          </p:cNvSpPr>
          <p:nvPr>
            <p:ph type="body" sz="quarter" idx="11" hasCustomPrompt="1"/>
          </p:nvPr>
        </p:nvSpPr>
        <p:spPr>
          <a:xfrm>
            <a:off x="715357" y="422202"/>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p:nvPr>
        </p:nvSpPr>
        <p:spPr>
          <a:xfrm>
            <a:off x="2937289" y="458833"/>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a:t>Subtítulo (</a:t>
            </a:r>
            <a:r>
              <a:rPr lang="es-ES" err="1"/>
              <a:t>arial</a:t>
            </a:r>
            <a:r>
              <a:rPr lang="es-ES"/>
              <a:t> 14, azul)</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a:t>Título (Arial 18 bol verde)</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cxnSp>
        <p:nvCxnSpPr>
          <p:cNvPr id="20" name="Conector recto 19"/>
          <p:cNvCxnSpPr/>
          <p:nvPr/>
        </p:nvCxnSpPr>
        <p:spPr>
          <a:xfrm flipH="1">
            <a:off x="480655" y="233364"/>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799701" y="371010"/>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5667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404840"/>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p:nvPr>
        </p:nvSpPr>
        <p:spPr>
          <a:xfrm>
            <a:off x="2937289" y="441471"/>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a:t>Subtítulo (</a:t>
            </a:r>
            <a:r>
              <a:rPr lang="es-ES" err="1"/>
              <a:t>arial</a:t>
            </a:r>
            <a:r>
              <a:rPr lang="es-ES"/>
              <a:t> 14, azul)</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a:t>Título (Arial 18 bol verde)</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cxnSp>
        <p:nvCxnSpPr>
          <p:cNvPr id="20" name="Conector recto 19"/>
          <p:cNvCxnSpPr/>
          <p:nvPr/>
        </p:nvCxnSpPr>
        <p:spPr>
          <a:xfrm flipH="1">
            <a:off x="480655" y="216002"/>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9436486" y="5431972"/>
            <a:ext cx="2784541" cy="1424214"/>
          </a:xfrm>
          <a:prstGeom prst="rect">
            <a:avLst/>
          </a:prstGeom>
        </p:spPr>
      </p:pic>
      <p:pic>
        <p:nvPicPr>
          <p:cNvPr id="12" name="Imagen 11"/>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flipH="1">
            <a:off x="-2" y="4801805"/>
            <a:ext cx="2119087" cy="2056197"/>
          </a:xfrm>
          <a:prstGeom prst="rect">
            <a:avLst/>
          </a:prstGeom>
        </p:spPr>
      </p:pic>
      <p:cxnSp>
        <p:nvCxnSpPr>
          <p:cNvPr id="13" name="Conector recto 12"/>
          <p:cNvCxnSpPr/>
          <p:nvPr/>
        </p:nvCxnSpPr>
        <p:spPr>
          <a:xfrm>
            <a:off x="2799701" y="353648"/>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5705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404840"/>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p:nvPr>
        </p:nvSpPr>
        <p:spPr>
          <a:xfrm>
            <a:off x="2937289" y="441471"/>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28" name="Marcador de texto 27"/>
          <p:cNvSpPr>
            <a:spLocks noGrp="1"/>
          </p:cNvSpPr>
          <p:nvPr>
            <p:ph type="body" sz="quarter" idx="14" hasCustomPrompt="1"/>
          </p:nvPr>
        </p:nvSpPr>
        <p:spPr>
          <a:xfrm>
            <a:off x="577426" y="1672130"/>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a:t>Subtítulo (</a:t>
            </a:r>
            <a:r>
              <a:rPr lang="es-ES" err="1"/>
              <a:t>arial</a:t>
            </a:r>
            <a:r>
              <a:rPr lang="es-ES"/>
              <a:t> 14, azul)</a:t>
            </a:r>
          </a:p>
        </p:txBody>
      </p:sp>
      <p:sp>
        <p:nvSpPr>
          <p:cNvPr id="30" name="Marcador de texto 29"/>
          <p:cNvSpPr>
            <a:spLocks noGrp="1"/>
          </p:cNvSpPr>
          <p:nvPr>
            <p:ph type="body" sz="quarter" idx="15" hasCustomPrompt="1"/>
          </p:nvPr>
        </p:nvSpPr>
        <p:spPr>
          <a:xfrm>
            <a:off x="577427" y="1144158"/>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a:t>Título (Arial 18 bol verde)</a:t>
            </a:r>
          </a:p>
        </p:txBody>
      </p:sp>
      <p:sp>
        <p:nvSpPr>
          <p:cNvPr id="39" name="Marcador de texto 38"/>
          <p:cNvSpPr>
            <a:spLocks noGrp="1"/>
          </p:cNvSpPr>
          <p:nvPr>
            <p:ph type="body" sz="quarter" idx="19" hasCustomPrompt="1"/>
          </p:nvPr>
        </p:nvSpPr>
        <p:spPr>
          <a:xfrm>
            <a:off x="577424" y="2275661"/>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sp>
        <p:nvSpPr>
          <p:cNvPr id="59" name="Rectángulo 58"/>
          <p:cNvSpPr/>
          <p:nvPr/>
        </p:nvSpPr>
        <p:spPr>
          <a:xfrm>
            <a:off x="0" y="6667183"/>
            <a:ext cx="12192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rgbClr val="FFFFFF"/>
              </a:solidFill>
            </a:endParaRPr>
          </a:p>
        </p:txBody>
      </p:sp>
      <p:cxnSp>
        <p:nvCxnSpPr>
          <p:cNvPr id="20" name="Conector recto 19"/>
          <p:cNvCxnSpPr/>
          <p:nvPr/>
        </p:nvCxnSpPr>
        <p:spPr>
          <a:xfrm flipH="1">
            <a:off x="480655" y="216002"/>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353648"/>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0202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422202"/>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p:nvPr>
        </p:nvSpPr>
        <p:spPr>
          <a:xfrm>
            <a:off x="2937289" y="458833"/>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a:t>Subtítulo (</a:t>
            </a:r>
            <a:r>
              <a:rPr lang="es-ES" err="1"/>
              <a:t>arial</a:t>
            </a:r>
            <a:r>
              <a:rPr lang="es-ES"/>
              <a:t> 14, azul)</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a:t>Título (Arial 18 bol verde)</a:t>
            </a:r>
          </a:p>
        </p:txBody>
      </p:sp>
      <p:cxnSp>
        <p:nvCxnSpPr>
          <p:cNvPr id="20" name="Conector recto 19"/>
          <p:cNvCxnSpPr/>
          <p:nvPr/>
        </p:nvCxnSpPr>
        <p:spPr>
          <a:xfrm flipH="1">
            <a:off x="480655" y="233364"/>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371010"/>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581332" y="3712029"/>
            <a:ext cx="1610669" cy="3135087"/>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pic>
        <p:nvPicPr>
          <p:cNvPr id="4" name="Imagen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514" y="4876801"/>
            <a:ext cx="1509761" cy="2013857"/>
          </a:xfrm>
          <a:prstGeom prst="rect">
            <a:avLst/>
          </a:prstGeom>
        </p:spPr>
      </p:pic>
    </p:spTree>
    <p:extLst>
      <p:ext uri="{BB962C8B-B14F-4D97-AF65-F5344CB8AC3E}">
        <p14:creationId xmlns:p14="http://schemas.microsoft.com/office/powerpoint/2010/main" val="29188247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5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422202"/>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p:nvPr>
        </p:nvSpPr>
        <p:spPr>
          <a:xfrm>
            <a:off x="2937289" y="458833"/>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a:t>Subtítulo (</a:t>
            </a:r>
            <a:r>
              <a:rPr lang="es-ES" err="1"/>
              <a:t>arial</a:t>
            </a:r>
            <a:r>
              <a:rPr lang="es-ES"/>
              <a:t> 14, azul)</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a:t>Título (Arial 18 bol verde)</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cxnSp>
        <p:nvCxnSpPr>
          <p:cNvPr id="20" name="Conector recto 19"/>
          <p:cNvCxnSpPr/>
          <p:nvPr/>
        </p:nvCxnSpPr>
        <p:spPr>
          <a:xfrm flipH="1">
            <a:off x="480655" y="233364"/>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371010"/>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9197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87068"/>
            <a:ext cx="12192000" cy="3811219"/>
          </a:xfrm>
          <a:prstGeom prst="rect">
            <a:avLst/>
          </a:prstGeom>
        </p:spPr>
      </p:pic>
      <p:grpSp>
        <p:nvGrpSpPr>
          <p:cNvPr id="2" name="Grupo 1"/>
          <p:cNvGrpSpPr/>
          <p:nvPr/>
        </p:nvGrpSpPr>
        <p:grpSpPr>
          <a:xfrm>
            <a:off x="8991851" y="4584577"/>
            <a:ext cx="2434556" cy="563899"/>
            <a:chOff x="7377067" y="4567129"/>
            <a:chExt cx="1192738" cy="368354"/>
          </a:xfrm>
        </p:grpSpPr>
        <p:pic>
          <p:nvPicPr>
            <p:cNvPr id="11" name="23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91414" y="4575483"/>
              <a:ext cx="378391" cy="360000"/>
            </a:xfrm>
            <a:prstGeom prst="rect">
              <a:avLst/>
            </a:prstGeom>
          </p:spPr>
        </p:pic>
        <p:pic>
          <p:nvPicPr>
            <p:cNvPr id="13" name="26 Imagen"/>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77067" y="4567129"/>
              <a:ext cx="378391" cy="360000"/>
            </a:xfrm>
            <a:prstGeom prst="rect">
              <a:avLst/>
            </a:prstGeom>
          </p:spPr>
        </p:pic>
        <p:pic>
          <p:nvPicPr>
            <p:cNvPr id="16" name="3 Imagen"/>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87246" y="4575483"/>
              <a:ext cx="378391" cy="360000"/>
            </a:xfrm>
            <a:prstGeom prst="rect">
              <a:avLst/>
            </a:prstGeom>
          </p:spPr>
        </p:pic>
      </p:grpSp>
      <p:sp>
        <p:nvSpPr>
          <p:cNvPr id="8" name="Marcador de texto 2"/>
          <p:cNvSpPr txBox="1">
            <a:spLocks/>
          </p:cNvSpPr>
          <p:nvPr/>
        </p:nvSpPr>
        <p:spPr>
          <a:xfrm>
            <a:off x="1005061" y="2517548"/>
            <a:ext cx="4840420" cy="451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400" b="1" err="1">
                <a:solidFill>
                  <a:srgbClr val="FFFFFF"/>
                </a:solidFill>
              </a:rPr>
              <a:t>Thank</a:t>
            </a:r>
            <a:r>
              <a:rPr lang="es-ES" sz="3400" b="1">
                <a:solidFill>
                  <a:srgbClr val="FFFFFF"/>
                </a:solidFill>
              </a:rPr>
              <a:t> </a:t>
            </a:r>
            <a:r>
              <a:rPr lang="es-ES" sz="3400" b="1" err="1">
                <a:solidFill>
                  <a:srgbClr val="FFFFFF"/>
                </a:solidFill>
              </a:rPr>
              <a:t>you</a:t>
            </a:r>
            <a:endParaRPr lang="es-ES" sz="3400" b="1">
              <a:solidFill>
                <a:srgbClr val="FFFFFF"/>
              </a:solidFill>
            </a:endParaRPr>
          </a:p>
        </p:txBody>
      </p:sp>
      <p:sp>
        <p:nvSpPr>
          <p:cNvPr id="9" name="Marcador de texto 5"/>
          <p:cNvSpPr txBox="1">
            <a:spLocks/>
          </p:cNvSpPr>
          <p:nvPr/>
        </p:nvSpPr>
        <p:spPr>
          <a:xfrm>
            <a:off x="2524884" y="5633318"/>
            <a:ext cx="9182776" cy="386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s-ES" sz="1600">
                <a:solidFill>
                  <a:srgbClr val="9AAE04"/>
                </a:solidFill>
              </a:rPr>
              <a:t>Consulting, </a:t>
            </a:r>
            <a:r>
              <a:rPr lang="es-ES" sz="1600" err="1">
                <a:solidFill>
                  <a:srgbClr val="9AAE04"/>
                </a:solidFill>
              </a:rPr>
              <a:t>Transformation</a:t>
            </a:r>
            <a:r>
              <a:rPr lang="es-ES" sz="1600">
                <a:solidFill>
                  <a:srgbClr val="9AAE04"/>
                </a:solidFill>
              </a:rPr>
              <a:t>, </a:t>
            </a:r>
            <a:r>
              <a:rPr lang="es-ES" sz="1600" err="1">
                <a:solidFill>
                  <a:srgbClr val="9AAE04"/>
                </a:solidFill>
              </a:rPr>
              <a:t>Technology</a:t>
            </a:r>
            <a:r>
              <a:rPr lang="es-ES" sz="1600">
                <a:solidFill>
                  <a:srgbClr val="9AAE04"/>
                </a:solidFill>
              </a:rPr>
              <a:t> and </a:t>
            </a:r>
            <a:r>
              <a:rPr lang="es-ES" sz="1600" err="1">
                <a:solidFill>
                  <a:srgbClr val="9AAE04"/>
                </a:solidFill>
              </a:rPr>
              <a:t>Operations</a:t>
            </a:r>
            <a:r>
              <a:rPr lang="es-ES" sz="1600">
                <a:solidFill>
                  <a:srgbClr val="9AAE04"/>
                </a:solidFill>
              </a:rPr>
              <a:t> </a:t>
            </a:r>
          </a:p>
          <a:p>
            <a:pPr marL="0" indent="0" algn="r">
              <a:buFont typeface="Arial" panose="020B0604020202020204" pitchFamily="34" charset="0"/>
              <a:buNone/>
            </a:pPr>
            <a:endParaRPr lang="es-ES" sz="1600">
              <a:solidFill>
                <a:srgbClr val="9AAE04"/>
              </a:solidFill>
            </a:endParaRPr>
          </a:p>
        </p:txBody>
      </p:sp>
      <p:sp>
        <p:nvSpPr>
          <p:cNvPr id="10" name="Marcador de texto 6"/>
          <p:cNvSpPr txBox="1">
            <a:spLocks/>
          </p:cNvSpPr>
          <p:nvPr/>
        </p:nvSpPr>
        <p:spPr>
          <a:xfrm>
            <a:off x="8511988" y="5931854"/>
            <a:ext cx="3195672" cy="3665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s-ES" sz="1500" b="1">
                <a:solidFill>
                  <a:srgbClr val="969696"/>
                </a:solidFill>
              </a:rPr>
              <a:t>everis.com</a:t>
            </a:r>
          </a:p>
        </p:txBody>
      </p:sp>
    </p:spTree>
    <p:extLst>
      <p:ext uri="{BB962C8B-B14F-4D97-AF65-F5344CB8AC3E}">
        <p14:creationId xmlns:p14="http://schemas.microsoft.com/office/powerpoint/2010/main" val="23192620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es-ES"/>
              <a:t>Haga clic para modificar el estilo de título del patrón</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1F55AA59-40BF-45B4-A87F-664C82CB36C2}" type="datetimeFigureOut">
              <a:rPr lang="es-ES" smtClean="0">
                <a:solidFill>
                  <a:srgbClr val="FFFFFF">
                    <a:tint val="75000"/>
                  </a:srgbClr>
                </a:solidFill>
              </a:rPr>
              <a:pPr/>
              <a:t>04/02/2019</a:t>
            </a:fld>
            <a:endParaRPr lang="es-ES">
              <a:solidFill>
                <a:srgbClr val="FFFFFF">
                  <a:tint val="75000"/>
                </a:srgbClr>
              </a:solidFill>
            </a:endParaRPr>
          </a:p>
        </p:txBody>
      </p:sp>
      <p:sp>
        <p:nvSpPr>
          <p:cNvPr id="5" name="Footer Placeholder 4"/>
          <p:cNvSpPr>
            <a:spLocks noGrp="1"/>
          </p:cNvSpPr>
          <p:nvPr>
            <p:ph type="ftr" sz="quarter" idx="11"/>
          </p:nvPr>
        </p:nvSpPr>
        <p:spPr/>
        <p:txBody>
          <a:bodyPr/>
          <a:lstStyle/>
          <a:p>
            <a:endParaRPr lang="es-ES">
              <a:solidFill>
                <a:srgbClr val="FFFFFF">
                  <a:tint val="75000"/>
                </a:srgbClr>
              </a:solidFill>
            </a:endParaRPr>
          </a:p>
        </p:txBody>
      </p:sp>
      <p:sp>
        <p:nvSpPr>
          <p:cNvPr id="6" name="Slide Number Placeholder 5"/>
          <p:cNvSpPr>
            <a:spLocks noGrp="1"/>
          </p:cNvSpPr>
          <p:nvPr>
            <p:ph type="sldNum" sz="quarter" idx="12"/>
          </p:nvPr>
        </p:nvSpPr>
        <p:spPr/>
        <p:txBody>
          <a:bodyPr/>
          <a:lstStyle/>
          <a:p>
            <a:fld id="{C7A1D10B-0155-4331-9750-899042CE3808}" type="slidenum">
              <a:rPr lang="es-ES" smtClean="0">
                <a:solidFill>
                  <a:srgbClr val="FFFFFF">
                    <a:tint val="75000"/>
                  </a:srgbClr>
                </a:solidFill>
              </a:rPr>
              <a:pPr/>
              <a:t>‹Nº›</a:t>
            </a:fld>
            <a:endParaRPr lang="es-ES">
              <a:solidFill>
                <a:srgbClr val="FFFFFF">
                  <a:tint val="75000"/>
                </a:srgbClr>
              </a:solidFill>
            </a:endParaRPr>
          </a:p>
        </p:txBody>
      </p:sp>
    </p:spTree>
    <p:extLst>
      <p:ext uri="{BB962C8B-B14F-4D97-AF65-F5344CB8AC3E}">
        <p14:creationId xmlns:p14="http://schemas.microsoft.com/office/powerpoint/2010/main" val="2401359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Encabezado de sección">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18733"/>
            <a:ext cx="12192000" cy="3386668"/>
          </a:xfrm>
          <a:prstGeom prst="rect">
            <a:avLst/>
          </a:prstGeom>
        </p:spPr>
      </p:pic>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3453059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8" name="Shape 84"/>
          <p:cNvSpPr/>
          <p:nvPr/>
        </p:nvSpPr>
        <p:spPr>
          <a:xfrm>
            <a:off x="11658324" y="6475791"/>
            <a:ext cx="388561" cy="2914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rgbClr val="B5B5B5"/>
            </a:solidFill>
            <a:custDash>
              <a:ds d="100000" sp="200000"/>
            </a:custDash>
            <a:round/>
          </a:ln>
        </p:spPr>
        <p:txBody>
          <a:bodyPr lIns="0" tIns="0" rIns="0" bIns="0" anchor="ctr"/>
          <a:lstStyle/>
          <a:p>
            <a:pPr algn="ctr" defTabSz="825500"/>
            <a:endParaRPr sz="900" kern="0">
              <a:solidFill>
                <a:srgbClr val="969696"/>
              </a:solidFill>
              <a:cs typeface="Arial" pitchFamily="34" charset="0"/>
              <a:sym typeface="Calibri"/>
            </a:endParaRPr>
          </a:p>
        </p:txBody>
      </p:sp>
      <p:pic>
        <p:nvPicPr>
          <p:cNvPr id="7" name="image7.png"/>
          <p:cNvPicPr/>
          <p:nvPr/>
        </p:nvPicPr>
        <p:blipFill>
          <a:blip r:embed="rId2" cstate="print">
            <a:extLst>
              <a:ext uri="{28A0092B-C50C-407E-A947-70E740481C1C}">
                <a14:useLocalDpi xmlns:a14="http://schemas.microsoft.com/office/drawing/2010/main" val="0"/>
              </a:ext>
            </a:extLst>
          </a:blip>
          <a:stretch>
            <a:fillRect/>
          </a:stretch>
        </p:blipFill>
        <p:spPr>
          <a:xfrm>
            <a:off x="10416486" y="84662"/>
            <a:ext cx="1601988" cy="651395"/>
          </a:xfrm>
          <a:prstGeom prst="rect">
            <a:avLst/>
          </a:prstGeom>
          <a:ln w="12700">
            <a:miter lim="400000"/>
          </a:ln>
        </p:spPr>
      </p:pic>
      <p:sp>
        <p:nvSpPr>
          <p:cNvPr id="4" name="Shape 91"/>
          <p:cNvSpPr/>
          <p:nvPr/>
        </p:nvSpPr>
        <p:spPr>
          <a:xfrm>
            <a:off x="-2" y="-1"/>
            <a:ext cx="10295468" cy="736049"/>
          </a:xfrm>
          <a:prstGeom prst="roundRect">
            <a:avLst>
              <a:gd name="adj" fmla="val 1724"/>
            </a:avLst>
          </a:prstGeom>
          <a:gradFill flip="none" rotWithShape="1">
            <a:gsLst>
              <a:gs pos="0">
                <a:srgbClr val="AAB900">
                  <a:alpha val="91791"/>
                </a:srgbClr>
              </a:gs>
              <a:gs pos="100000">
                <a:srgbClr val="4F7DB2">
                  <a:alpha val="91791"/>
                </a:srgbClr>
              </a:gs>
            </a:gsLst>
            <a:lin ang="10801612" scaled="0"/>
          </a:gradFill>
          <a:ln w="12700" cap="flat">
            <a:noFill/>
            <a:miter lim="400000"/>
          </a:ln>
          <a:effectLst/>
        </p:spPr>
        <p:txBody>
          <a:bodyPr wrap="square" lIns="0" tIns="0" rIns="0" bIns="0" numCol="1" anchor="ctr">
            <a:noAutofit/>
          </a:bodyPr>
          <a:lstStyle/>
          <a:p>
            <a:pPr algn="ctr" defTabSz="825500">
              <a:defRPr>
                <a:latin typeface="+mn-lt"/>
                <a:ea typeface="+mn-ea"/>
                <a:cs typeface="+mn-cs"/>
                <a:sym typeface="Helvetica Neue"/>
              </a:defRPr>
            </a:pPr>
            <a:endParaRPr sz="2800" kern="0">
              <a:solidFill>
                <a:sysClr val="windowText" lastClr="000000"/>
              </a:solidFill>
              <a:sym typeface="Helvetica Neue"/>
            </a:endParaRPr>
          </a:p>
        </p:txBody>
      </p:sp>
      <p:sp>
        <p:nvSpPr>
          <p:cNvPr id="5" name="Shape 93"/>
          <p:cNvSpPr/>
          <p:nvPr/>
        </p:nvSpPr>
        <p:spPr>
          <a:xfrm flipV="1">
            <a:off x="972108" y="-1"/>
            <a:ext cx="1" cy="736049"/>
          </a:xfrm>
          <a:prstGeom prst="line">
            <a:avLst/>
          </a:prstGeom>
          <a:noFill/>
          <a:ln w="12700" cap="flat">
            <a:solidFill>
              <a:srgbClr val="FFFFFF"/>
            </a:solidFill>
            <a:prstDash val="solid"/>
            <a:miter lim="400000"/>
          </a:ln>
          <a:effectLst/>
        </p:spPr>
        <p:txBody>
          <a:bodyPr wrap="square" lIns="0" tIns="0" rIns="0" bIns="0" numCol="1" anchor="t">
            <a:noAutofit/>
          </a:bodyPr>
          <a:lstStyle/>
          <a:p>
            <a:pPr defTabSz="457198">
              <a:defRPr sz="600">
                <a:latin typeface="+mj-lt"/>
                <a:ea typeface="+mj-ea"/>
                <a:cs typeface="+mj-cs"/>
                <a:sym typeface="Helvetica"/>
              </a:defRPr>
            </a:pPr>
            <a:endParaRPr sz="600" kern="0">
              <a:solidFill>
                <a:sysClr val="windowText" lastClr="000000"/>
              </a:solidFill>
              <a:latin typeface="Helvetica"/>
              <a:cs typeface="Helvetica"/>
              <a:sym typeface="Helvetica"/>
            </a:endParaRPr>
          </a:p>
        </p:txBody>
      </p:sp>
      <p:sp>
        <p:nvSpPr>
          <p:cNvPr id="6" name="5 Marcador de número de diapositiva"/>
          <p:cNvSpPr>
            <a:spLocks noGrp="1"/>
          </p:cNvSpPr>
          <p:nvPr>
            <p:ph type="sldNum" sz="quarter" idx="4"/>
          </p:nvPr>
        </p:nvSpPr>
        <p:spPr>
          <a:xfrm>
            <a:off x="8961121" y="6498392"/>
            <a:ext cx="3081867" cy="246221"/>
          </a:xfrm>
          <a:prstGeom prst="rect">
            <a:avLst/>
          </a:prstGeom>
        </p:spPr>
        <p:txBody>
          <a:bodyPr vert="horz" lIns="91440" tIns="45720" rIns="91440" bIns="45720" rtlCol="0" anchor="ctr"/>
          <a:lstStyle>
            <a:lvl1pPr algn="r">
              <a:defRPr sz="1000">
                <a:solidFill>
                  <a:schemeClr val="tx1">
                    <a:tint val="75000"/>
                  </a:schemeClr>
                </a:solidFill>
              </a:defRPr>
            </a:lvl1pPr>
          </a:lstStyle>
          <a:p>
            <a:fld id="{E60061AB-E3E3-4B82-98B1-945D99ABF5FB}" type="slidenum">
              <a:rPr lang="es-ES" smtClean="0">
                <a:solidFill>
                  <a:srgbClr val="000000">
                    <a:tint val="75000"/>
                  </a:srgbClr>
                </a:solidFill>
              </a:rPr>
              <a:pPr/>
              <a:t>‹Nº›</a:t>
            </a:fld>
            <a:endParaRPr lang="es-ES">
              <a:solidFill>
                <a:srgbClr val="000000">
                  <a:tint val="75000"/>
                </a:srgbClr>
              </a:solidFill>
            </a:endParaRPr>
          </a:p>
        </p:txBody>
      </p:sp>
    </p:spTree>
    <p:extLst>
      <p:ext uri="{BB962C8B-B14F-4D97-AF65-F5344CB8AC3E}">
        <p14:creationId xmlns:p14="http://schemas.microsoft.com/office/powerpoint/2010/main" val="146910294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_with_heading">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p:custDataLst>
              <p:tags r:id="rId2"/>
            </p:custDataLst>
            <p:ext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spid="_x0000_s43066" name="Diapositiva de think-cell" r:id="rId4" imgW="216" imgH="216" progId="TCLayout.ActiveDocument.1">
                  <p:embed/>
                </p:oleObj>
              </mc:Choice>
              <mc:Fallback>
                <p:oleObj name="Diapositiva de think-cell" r:id="rId4" imgW="216" imgH="216" progId="TCLayout.ActiveDocument.1">
                  <p:embed/>
                  <p:pic>
                    <p:nvPicPr>
                      <p:cNvPr id="0" name=""/>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5" name="Shape 93"/>
          <p:cNvSpPr/>
          <p:nvPr/>
        </p:nvSpPr>
        <p:spPr>
          <a:xfrm flipV="1">
            <a:off x="972106" y="-1"/>
            <a:ext cx="9304615" cy="736049"/>
          </a:xfrm>
          <a:prstGeom prst="line">
            <a:avLst/>
          </a:prstGeom>
          <a:noFill/>
          <a:ln w="12700" cap="flat">
            <a:solidFill>
              <a:srgbClr val="FFFFFF"/>
            </a:solidFill>
            <a:prstDash val="sysDot"/>
            <a:miter lim="400000"/>
          </a:ln>
          <a:effectLst/>
        </p:spPr>
        <p:txBody>
          <a:bodyPr wrap="square" lIns="0" tIns="0" rIns="0" bIns="0" numCol="1" anchor="t">
            <a:noAutofit/>
          </a:bodyPr>
          <a:lstStyle/>
          <a:p>
            <a:pPr defTabSz="457187">
              <a:defRPr sz="600">
                <a:latin typeface="+mj-lt"/>
                <a:ea typeface="+mj-ea"/>
                <a:cs typeface="+mj-cs"/>
                <a:sym typeface="Helvetica"/>
              </a:defRPr>
            </a:pPr>
            <a:endParaRPr lang="es-ES" sz="600" kern="0">
              <a:solidFill>
                <a:srgbClr val="FFFFFF"/>
              </a:solidFill>
              <a:latin typeface="Helvetica"/>
              <a:cs typeface="Helvetica"/>
              <a:sym typeface="Helvetica"/>
            </a:endParaRPr>
          </a:p>
        </p:txBody>
      </p:sp>
      <p:sp>
        <p:nvSpPr>
          <p:cNvPr id="11" name="Subtitle 2"/>
          <p:cNvSpPr>
            <a:spLocks noGrp="1"/>
          </p:cNvSpPr>
          <p:nvPr>
            <p:ph type="subTitle" idx="13" hasCustomPrompt="1"/>
          </p:nvPr>
        </p:nvSpPr>
        <p:spPr>
          <a:xfrm>
            <a:off x="556847" y="520969"/>
            <a:ext cx="11081824" cy="597260"/>
          </a:xfrm>
          <a:prstGeom prst="rect">
            <a:avLst/>
          </a:prstGeom>
        </p:spPr>
        <p:txBody>
          <a:bodyPr lIns="72000" tIns="72000" rIns="72000" bIns="72000">
            <a:normAutofit/>
          </a:bodyPr>
          <a:lstStyle>
            <a:lvl1pPr marL="0" indent="0" algn="l">
              <a:lnSpc>
                <a:spcPct val="100000"/>
              </a:lnSpc>
              <a:spcBef>
                <a:spcPts val="0"/>
              </a:spcBef>
              <a:buNone/>
              <a:defRPr lang="en-US" sz="1600" b="1" dirty="0">
                <a:solidFill>
                  <a:srgbClr val="9AAE04"/>
                </a:solidFill>
              </a:defRPr>
            </a:lvl1pPr>
          </a:lstStyle>
          <a:p>
            <a:pPr marL="0" lvl="0" indent="0"/>
            <a:r>
              <a:rPr lang="es-ES"/>
              <a:t>Haga clic para editar el estilo de subtítulo del patrón</a:t>
            </a:r>
            <a:endParaRPr lang="en-US"/>
          </a:p>
        </p:txBody>
      </p:sp>
      <p:sp>
        <p:nvSpPr>
          <p:cNvPr id="14" name="Title 1"/>
          <p:cNvSpPr>
            <a:spLocks noGrp="1"/>
          </p:cNvSpPr>
          <p:nvPr>
            <p:ph type="title"/>
          </p:nvPr>
        </p:nvSpPr>
        <p:spPr>
          <a:xfrm>
            <a:off x="556849" y="183911"/>
            <a:ext cx="7975385" cy="339248"/>
          </a:xfrm>
          <a:prstGeom prst="rect">
            <a:avLst/>
          </a:prstGeom>
        </p:spPr>
        <p:txBody>
          <a:bodyPr lIns="72000" tIns="72000" rIns="72000" bIns="72000" anchor="b"/>
          <a:lstStyle>
            <a:lvl1pPr algn="l">
              <a:defRPr/>
            </a:lvl1pPr>
          </a:lstStyle>
          <a:p>
            <a:r>
              <a:rPr lang="es-ES"/>
              <a:t>Haga clic para modificar el estilo de título del patrón</a:t>
            </a:r>
            <a:endParaRPr lang="en-US"/>
          </a:p>
        </p:txBody>
      </p:sp>
    </p:spTree>
    <p:extLst>
      <p:ext uri="{BB962C8B-B14F-4D97-AF65-F5344CB8AC3E}">
        <p14:creationId xmlns:p14="http://schemas.microsoft.com/office/powerpoint/2010/main" val="353328408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87068"/>
            <a:ext cx="12192000" cy="3811219"/>
          </a:xfrm>
          <a:prstGeom prst="rect">
            <a:avLst/>
          </a:prstGeom>
        </p:spPr>
      </p:pic>
      <p:sp>
        <p:nvSpPr>
          <p:cNvPr id="8" name="Marcador de texto 7"/>
          <p:cNvSpPr>
            <a:spLocks noGrp="1"/>
          </p:cNvSpPr>
          <p:nvPr>
            <p:ph type="body" sz="quarter" idx="10" hasCustomPrompt="1"/>
          </p:nvPr>
        </p:nvSpPr>
        <p:spPr>
          <a:xfrm>
            <a:off x="2089149" y="3670303"/>
            <a:ext cx="1524000" cy="338137"/>
          </a:xfrm>
          <a:prstGeom prst="rect">
            <a:avLst/>
          </a:prstGeom>
        </p:spPr>
        <p:txBody>
          <a:bodyPr/>
          <a:lstStyle>
            <a:lvl1pPr marL="0" indent="0" algn="ctr">
              <a:buFontTx/>
              <a:buNone/>
              <a:defRPr sz="1800" b="1">
                <a:solidFill>
                  <a:schemeClr val="tx2"/>
                </a:solidFill>
                <a:latin typeface="Arial" panose="020B0604020202020204" pitchFamily="34" charset="0"/>
                <a:cs typeface="Arial" panose="020B0604020202020204" pitchFamily="34" charset="0"/>
              </a:defRPr>
            </a:lvl1pPr>
            <a:lvl2pPr marL="457200" indent="0">
              <a:buFontTx/>
              <a:buNone/>
              <a:defRPr sz="1600">
                <a:solidFill>
                  <a:schemeClr val="tx2"/>
                </a:solidFill>
                <a:latin typeface="Arial" panose="020B0604020202020204" pitchFamily="34" charset="0"/>
                <a:cs typeface="Arial" panose="020B0604020202020204" pitchFamily="34" charset="0"/>
              </a:defRPr>
            </a:lvl2pPr>
            <a:lvl3pPr marL="914400" indent="0">
              <a:buFontTx/>
              <a:buNone/>
              <a:defRPr sz="1600">
                <a:solidFill>
                  <a:schemeClr val="tx2"/>
                </a:solidFill>
                <a:latin typeface="Arial" panose="020B0604020202020204" pitchFamily="34" charset="0"/>
                <a:cs typeface="Arial" panose="020B0604020202020204" pitchFamily="34" charset="0"/>
              </a:defRPr>
            </a:lvl3pPr>
            <a:lvl4pPr marL="1371600" indent="0">
              <a:buFontTx/>
              <a:buNone/>
              <a:defRPr sz="1600">
                <a:solidFill>
                  <a:schemeClr val="tx2"/>
                </a:solidFill>
                <a:latin typeface="Arial" panose="020B0604020202020204" pitchFamily="34" charset="0"/>
                <a:cs typeface="Arial" panose="020B0604020202020204" pitchFamily="34" charset="0"/>
              </a:defRPr>
            </a:lvl4pPr>
            <a:lvl5pPr marL="1828800" indent="0">
              <a:buFontTx/>
              <a:buNone/>
              <a:defRPr sz="16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0" name="Marcador de texto 9"/>
          <p:cNvSpPr>
            <a:spLocks noGrp="1"/>
          </p:cNvSpPr>
          <p:nvPr>
            <p:ph type="body" sz="quarter" idx="11" hasCustomPrompt="1"/>
          </p:nvPr>
        </p:nvSpPr>
        <p:spPr>
          <a:xfrm>
            <a:off x="1260823" y="4129882"/>
            <a:ext cx="3436407" cy="367398"/>
          </a:xfrm>
          <a:prstGeom prst="rect">
            <a:avLst/>
          </a:prstGeom>
        </p:spPr>
        <p:txBody>
          <a:bodyPr/>
          <a:lstStyle>
            <a:lvl1pPr marL="0" indent="0" algn="ctr">
              <a:buFontTx/>
              <a:buNone/>
              <a:defRPr sz="3000" b="1">
                <a:solidFill>
                  <a:srgbClr val="9AAE04"/>
                </a:solidFill>
                <a:latin typeface="Arial" panose="020B0604020202020204" pitchFamily="34" charset="0"/>
                <a:cs typeface="Arial" panose="020B0604020202020204" pitchFamily="34" charset="0"/>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s-ES"/>
              <a:t>Texto </a:t>
            </a:r>
          </a:p>
        </p:txBody>
      </p:sp>
      <p:sp>
        <p:nvSpPr>
          <p:cNvPr id="12" name="Marcador de texto 11"/>
          <p:cNvSpPr>
            <a:spLocks noGrp="1"/>
          </p:cNvSpPr>
          <p:nvPr>
            <p:ph type="body" sz="quarter" idx="12" hasCustomPrompt="1"/>
          </p:nvPr>
        </p:nvSpPr>
        <p:spPr>
          <a:xfrm>
            <a:off x="1283752" y="4567129"/>
            <a:ext cx="3250144" cy="456670"/>
          </a:xfrm>
          <a:prstGeom prst="rect">
            <a:avLst/>
          </a:prstGeom>
        </p:spPr>
        <p:txBody>
          <a:bodyPr/>
          <a:lstStyle>
            <a:lvl1pPr marL="0" indent="0" algn="ctr">
              <a:buFontTx/>
              <a:buNone/>
              <a:defRPr sz="3000" b="1">
                <a:solidFill>
                  <a:srgbClr val="6785C1"/>
                </a:solidFill>
                <a:latin typeface="Arial" panose="020B0604020202020204" pitchFamily="34" charset="0"/>
                <a:cs typeface="Arial" panose="020B0604020202020204" pitchFamily="34" charset="0"/>
              </a:defRPr>
            </a:lvl1pPr>
            <a:lvl2pPr marL="457200" indent="0">
              <a:buFontTx/>
              <a:buNone/>
              <a:defRPr sz="2400">
                <a:solidFill>
                  <a:srgbClr val="6785C1"/>
                </a:solidFill>
                <a:latin typeface="Arial" panose="020B0604020202020204" pitchFamily="34" charset="0"/>
                <a:cs typeface="Arial" panose="020B0604020202020204" pitchFamily="34" charset="0"/>
              </a:defRPr>
            </a:lvl2pPr>
            <a:lvl3pPr marL="914400" indent="0">
              <a:buFontTx/>
              <a:buNone/>
              <a:defRPr sz="2400">
                <a:solidFill>
                  <a:srgbClr val="6785C1"/>
                </a:solidFill>
                <a:latin typeface="Arial" panose="020B0604020202020204" pitchFamily="34" charset="0"/>
                <a:cs typeface="Arial" panose="020B0604020202020204" pitchFamily="34" charset="0"/>
              </a:defRPr>
            </a:lvl3pPr>
            <a:lvl4pPr marL="1371600" indent="0">
              <a:buFontTx/>
              <a:buNone/>
              <a:defRPr sz="2400">
                <a:solidFill>
                  <a:srgbClr val="6785C1"/>
                </a:solidFill>
                <a:latin typeface="Arial" panose="020B0604020202020204" pitchFamily="34" charset="0"/>
                <a:cs typeface="Arial" panose="020B0604020202020204" pitchFamily="34" charset="0"/>
              </a:defRPr>
            </a:lvl4pPr>
            <a:lvl5pPr marL="1828800" indent="0">
              <a:buFontTx/>
              <a:buNone/>
              <a:defRPr sz="2400">
                <a:solidFill>
                  <a:srgbClr val="6785C1"/>
                </a:solidFill>
                <a:latin typeface="Arial" panose="020B0604020202020204" pitchFamily="34" charset="0"/>
                <a:cs typeface="Arial" panose="020B0604020202020204" pitchFamily="34" charset="0"/>
              </a:defRPr>
            </a:lvl5pPr>
          </a:lstStyle>
          <a:p>
            <a:pPr lvl="0"/>
            <a:r>
              <a:rPr lang="es-ES"/>
              <a:t>Texto</a:t>
            </a:r>
          </a:p>
        </p:txBody>
      </p:sp>
      <p:sp>
        <p:nvSpPr>
          <p:cNvPr id="14" name="Marcador de texto 13"/>
          <p:cNvSpPr>
            <a:spLocks noGrp="1"/>
          </p:cNvSpPr>
          <p:nvPr>
            <p:ph type="body" sz="quarter" idx="13" hasCustomPrompt="1"/>
          </p:nvPr>
        </p:nvSpPr>
        <p:spPr>
          <a:xfrm>
            <a:off x="2425517" y="5133866"/>
            <a:ext cx="1039284" cy="364067"/>
          </a:xfrm>
          <a:prstGeom prst="rect">
            <a:avLst/>
          </a:prstGeom>
        </p:spPr>
        <p:txBody>
          <a:bodyPr/>
          <a:lstStyle>
            <a:lvl1pPr marL="0" indent="0" algn="ctr">
              <a:buFontTx/>
              <a:buNone/>
              <a:defRPr sz="1700" b="1">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6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6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6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6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7" name="Marcador de texto 16"/>
          <p:cNvSpPr>
            <a:spLocks noGrp="1"/>
          </p:cNvSpPr>
          <p:nvPr>
            <p:ph type="body" sz="quarter" idx="14" hasCustomPrompt="1"/>
          </p:nvPr>
        </p:nvSpPr>
        <p:spPr>
          <a:xfrm>
            <a:off x="6853050" y="5638802"/>
            <a:ext cx="4943828" cy="220133"/>
          </a:xfrm>
          <a:prstGeom prst="rect">
            <a:avLst/>
          </a:prstGeom>
        </p:spPr>
        <p:txBody>
          <a:bodyPr/>
          <a:lstStyle>
            <a:lvl1pPr marL="0" indent="0" algn="r">
              <a:buFontTx/>
              <a:buNone/>
              <a:defRPr sz="1600" baseline="0">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2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2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2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2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18"/>
          <p:cNvSpPr>
            <a:spLocks noGrp="1"/>
          </p:cNvSpPr>
          <p:nvPr>
            <p:ph type="body" sz="quarter" idx="15" hasCustomPrompt="1"/>
          </p:nvPr>
        </p:nvSpPr>
        <p:spPr>
          <a:xfrm>
            <a:off x="10340611" y="5946022"/>
            <a:ext cx="1456267" cy="321204"/>
          </a:xfrm>
          <a:prstGeom prst="rect">
            <a:avLst/>
          </a:prstGeom>
        </p:spPr>
        <p:txBody>
          <a:bodyPr/>
          <a:lstStyle>
            <a:lvl1pPr marL="0" indent="0" algn="r">
              <a:buFontTx/>
              <a:buNone/>
              <a:defRPr sz="1500" b="0">
                <a:solidFill>
                  <a:schemeClr val="tx2"/>
                </a:solidFill>
                <a:latin typeface="Arial" panose="020B0604020202020204" pitchFamily="34" charset="0"/>
                <a:cs typeface="Arial" panose="020B0604020202020204" pitchFamily="34" charset="0"/>
              </a:defRPr>
            </a:lvl1pPr>
            <a:lvl2pPr marL="457200" indent="0">
              <a:buFontTx/>
              <a:buNone/>
              <a:defRPr sz="1000">
                <a:solidFill>
                  <a:schemeClr val="tx2"/>
                </a:solidFill>
                <a:latin typeface="Arial" panose="020B0604020202020204" pitchFamily="34" charset="0"/>
                <a:cs typeface="Arial" panose="020B0604020202020204" pitchFamily="34" charset="0"/>
              </a:defRPr>
            </a:lvl2pPr>
            <a:lvl3pPr marL="914400" indent="0">
              <a:buFontTx/>
              <a:buNone/>
              <a:defRPr sz="1000">
                <a:solidFill>
                  <a:schemeClr val="tx2"/>
                </a:solidFill>
                <a:latin typeface="Arial" panose="020B0604020202020204" pitchFamily="34" charset="0"/>
                <a:cs typeface="Arial" panose="020B0604020202020204" pitchFamily="34" charset="0"/>
              </a:defRPr>
            </a:lvl3pPr>
            <a:lvl4pPr marL="1371600" indent="0">
              <a:buFontTx/>
              <a:buNone/>
              <a:defRPr sz="1000">
                <a:solidFill>
                  <a:schemeClr val="tx2"/>
                </a:solidFill>
                <a:latin typeface="Arial" panose="020B0604020202020204" pitchFamily="34" charset="0"/>
                <a:cs typeface="Arial" panose="020B0604020202020204" pitchFamily="34" charset="0"/>
              </a:defRPr>
            </a:lvl4pPr>
            <a:lvl5pPr marL="1828800" indent="0">
              <a:buFontTx/>
              <a:buNone/>
              <a:defRPr sz="10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2304051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3543301"/>
            <a:ext cx="12192000" cy="3295651"/>
          </a:xfrm>
          <a:prstGeom prst="rect">
            <a:avLst/>
          </a:prstGeom>
        </p:spPr>
      </p:pic>
      <p:sp>
        <p:nvSpPr>
          <p:cNvPr id="30" name="Elipse 29"/>
          <p:cNvSpPr/>
          <p:nvPr/>
        </p:nvSpPr>
        <p:spPr>
          <a:xfrm>
            <a:off x="1062684" y="2992064"/>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31" name="Elipse 30"/>
          <p:cNvSpPr/>
          <p:nvPr/>
        </p:nvSpPr>
        <p:spPr>
          <a:xfrm>
            <a:off x="2737673" y="2992064"/>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32" name="Elipse 31"/>
          <p:cNvSpPr/>
          <p:nvPr/>
        </p:nvSpPr>
        <p:spPr>
          <a:xfrm>
            <a:off x="4480414" y="2992064"/>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34" name="Elipse 33"/>
          <p:cNvSpPr/>
          <p:nvPr/>
        </p:nvSpPr>
        <p:spPr>
          <a:xfrm>
            <a:off x="6223154" y="3003813"/>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35" name="Elipse 34"/>
          <p:cNvSpPr/>
          <p:nvPr/>
        </p:nvSpPr>
        <p:spPr>
          <a:xfrm>
            <a:off x="7965894" y="3003813"/>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36" name="Elipse 35"/>
          <p:cNvSpPr/>
          <p:nvPr/>
        </p:nvSpPr>
        <p:spPr>
          <a:xfrm>
            <a:off x="9708634" y="3003813"/>
            <a:ext cx="1580445" cy="1185334"/>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2" name="Title 1"/>
          <p:cNvSpPr>
            <a:spLocks noGrp="1"/>
          </p:cNvSpPr>
          <p:nvPr>
            <p:ph type="title" hasCustomPrompt="1"/>
          </p:nvPr>
        </p:nvSpPr>
        <p:spPr>
          <a:xfrm>
            <a:off x="2205571" y="1319056"/>
            <a:ext cx="2311400" cy="396874"/>
          </a:xfrm>
          <a:prstGeom prst="rect">
            <a:avLst/>
          </a:prstGeom>
        </p:spPr>
        <p:txBody>
          <a:bodyPr/>
          <a:lstStyle>
            <a:lvl1pPr>
              <a:defRPr sz="3000" b="1">
                <a:solidFill>
                  <a:schemeClr val="tx2"/>
                </a:solidFill>
                <a:latin typeface="Arial" panose="020B0604020202020204" pitchFamily="34" charset="0"/>
                <a:cs typeface="Arial" panose="020B0604020202020204" pitchFamily="34" charset="0"/>
              </a:defRPr>
            </a:lvl1pPr>
          </a:lstStyle>
          <a:p>
            <a:r>
              <a:rPr lang="en-US" err="1"/>
              <a:t>Texto</a:t>
            </a:r>
            <a:endParaRPr lang="en-US"/>
          </a:p>
        </p:txBody>
      </p:sp>
      <p:sp>
        <p:nvSpPr>
          <p:cNvPr id="28" name="Marcador de texto 27"/>
          <p:cNvSpPr>
            <a:spLocks noGrp="1"/>
          </p:cNvSpPr>
          <p:nvPr>
            <p:ph type="body" sz="quarter" idx="10" hasCustomPrompt="1"/>
          </p:nvPr>
        </p:nvSpPr>
        <p:spPr>
          <a:xfrm>
            <a:off x="1438039" y="2547140"/>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s-ES"/>
              <a:t>01</a:t>
            </a:r>
          </a:p>
        </p:txBody>
      </p:sp>
      <p:sp>
        <p:nvSpPr>
          <p:cNvPr id="5" name="Marcador de texto 4"/>
          <p:cNvSpPr>
            <a:spLocks noGrp="1"/>
          </p:cNvSpPr>
          <p:nvPr>
            <p:ph type="body" sz="quarter" idx="11" hasCustomPrompt="1"/>
          </p:nvPr>
        </p:nvSpPr>
        <p:spPr>
          <a:xfrm>
            <a:off x="3127857" y="2544784"/>
            <a:ext cx="784579" cy="364966"/>
          </a:xfrm>
          <a:prstGeom prst="rect">
            <a:avLst/>
          </a:prstGeom>
        </p:spPr>
        <p:txBody>
          <a:bodyPr/>
          <a:lstStyle>
            <a:lvl1pPr>
              <a:buFontTx/>
              <a:buNone/>
              <a:defRPr lang="es-ES" smtClean="0">
                <a:solidFill>
                  <a:schemeClr val="tx2"/>
                </a:solidFill>
                <a:latin typeface="Arial" panose="020B0604020202020204" pitchFamily="34" charset="0"/>
                <a:cs typeface="Arial" panose="020B0604020202020204" pitchFamily="34" charset="0"/>
              </a:defRPr>
            </a:lvl1pPr>
            <a:lvl2pPr marL="457200" indent="0">
              <a:buFontTx/>
              <a:buNone/>
              <a:defRPr lang="es-ES" smtClean="0">
                <a:solidFill>
                  <a:schemeClr val="accent1"/>
                </a:solidFill>
                <a:latin typeface="Arial" panose="020B0604020202020204" pitchFamily="34" charset="0"/>
                <a:cs typeface="Arial" panose="020B0604020202020204" pitchFamily="34" charset="0"/>
              </a:defRPr>
            </a:lvl2pPr>
            <a:lvl3pPr marL="914400" indent="0">
              <a:buFontTx/>
              <a:buNone/>
              <a:defRPr lang="es-ES" smtClean="0">
                <a:solidFill>
                  <a:schemeClr val="accent1"/>
                </a:solidFill>
                <a:latin typeface="Arial" panose="020B0604020202020204" pitchFamily="34" charset="0"/>
                <a:cs typeface="Arial" panose="020B0604020202020204" pitchFamily="34" charset="0"/>
              </a:defRPr>
            </a:lvl3pPr>
            <a:lvl4pPr marL="1371600" indent="0">
              <a:buFontTx/>
              <a:buNone/>
              <a:defRPr lang="es-ES" smtClean="0">
                <a:solidFill>
                  <a:schemeClr val="accent1"/>
                </a:solidFill>
                <a:latin typeface="Arial" panose="020B0604020202020204" pitchFamily="34" charset="0"/>
                <a:cs typeface="Arial" panose="020B0604020202020204" pitchFamily="34" charset="0"/>
              </a:defRPr>
            </a:lvl4pPr>
            <a:lvl5pPr marL="1828800" indent="0">
              <a:buFontTx/>
              <a:buNone/>
              <a:defRPr lang="es-ES">
                <a:solidFill>
                  <a:schemeClr val="accent1"/>
                </a:solidFill>
                <a:latin typeface="Arial" panose="020B0604020202020204" pitchFamily="34" charset="0"/>
                <a:cs typeface="Arial" panose="020B0604020202020204" pitchFamily="34" charset="0"/>
              </a:defRPr>
            </a:lvl5pPr>
          </a:lstStyle>
          <a:p>
            <a:pPr marL="0" lvl="0" indent="0" algn="ctr">
              <a:buFontTx/>
              <a:buNone/>
            </a:pPr>
            <a:r>
              <a:rPr lang="es-ES"/>
              <a:t>02</a:t>
            </a:r>
          </a:p>
        </p:txBody>
      </p:sp>
      <p:sp>
        <p:nvSpPr>
          <p:cNvPr id="20" name="Marcador de texto 19"/>
          <p:cNvSpPr>
            <a:spLocks noGrp="1"/>
          </p:cNvSpPr>
          <p:nvPr>
            <p:ph type="body" sz="quarter" idx="15" hasCustomPrompt="1"/>
          </p:nvPr>
        </p:nvSpPr>
        <p:spPr>
          <a:xfrm>
            <a:off x="1231329" y="3229343"/>
            <a:ext cx="125222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pic>
        <p:nvPicPr>
          <p:cNvPr id="25" name="Imagen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2685" y="1231671"/>
            <a:ext cx="1097729" cy="543686"/>
          </a:xfrm>
          <a:prstGeom prst="rect">
            <a:avLst/>
          </a:prstGeom>
        </p:spPr>
      </p:pic>
      <p:sp>
        <p:nvSpPr>
          <p:cNvPr id="29" name="Marcador de texto 28"/>
          <p:cNvSpPr>
            <a:spLocks noGrp="1"/>
          </p:cNvSpPr>
          <p:nvPr>
            <p:ph type="body" sz="quarter" idx="16" hasCustomPrompt="1"/>
          </p:nvPr>
        </p:nvSpPr>
        <p:spPr>
          <a:xfrm>
            <a:off x="2876680"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3" name="Marcador de texto 32"/>
          <p:cNvSpPr>
            <a:spLocks noGrp="1"/>
          </p:cNvSpPr>
          <p:nvPr>
            <p:ph type="body" sz="quarter" idx="17" hasCustomPrompt="1"/>
          </p:nvPr>
        </p:nvSpPr>
        <p:spPr>
          <a:xfrm>
            <a:off x="4627170"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7" name="Marcador de texto 36"/>
          <p:cNvSpPr>
            <a:spLocks noGrp="1"/>
          </p:cNvSpPr>
          <p:nvPr>
            <p:ph type="body" sz="quarter" idx="18" hasCustomPrompt="1"/>
          </p:nvPr>
        </p:nvSpPr>
        <p:spPr>
          <a:xfrm>
            <a:off x="6369909" y="3229341"/>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9" name="Marcador de texto 38"/>
          <p:cNvSpPr>
            <a:spLocks noGrp="1"/>
          </p:cNvSpPr>
          <p:nvPr>
            <p:ph type="body" sz="quarter" idx="19" hasCustomPrompt="1"/>
          </p:nvPr>
        </p:nvSpPr>
        <p:spPr>
          <a:xfrm>
            <a:off x="8108769" y="3239133"/>
            <a:ext cx="1294695" cy="700985"/>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lgn="ctr">
              <a:buFontTx/>
              <a:buNone/>
              <a:defRPr sz="1400">
                <a:solidFill>
                  <a:schemeClr val="tx2"/>
                </a:solidFill>
                <a:latin typeface="Arial" panose="020B0604020202020204" pitchFamily="34" charset="0"/>
                <a:cs typeface="Arial" panose="020B0604020202020204" pitchFamily="34" charset="0"/>
              </a:defRPr>
            </a:lvl2pPr>
            <a:lvl3pPr marL="914400" indent="0" algn="ctr">
              <a:buFontTx/>
              <a:buNone/>
              <a:defRPr sz="1400">
                <a:solidFill>
                  <a:schemeClr val="tx2"/>
                </a:solidFill>
                <a:latin typeface="Arial" panose="020B0604020202020204" pitchFamily="34" charset="0"/>
                <a:cs typeface="Arial" panose="020B0604020202020204" pitchFamily="34" charset="0"/>
              </a:defRPr>
            </a:lvl3pPr>
            <a:lvl4pPr marL="1371600" indent="0" algn="ctr">
              <a:buFontTx/>
              <a:buNone/>
              <a:defRPr sz="1400">
                <a:solidFill>
                  <a:schemeClr val="tx2"/>
                </a:solidFill>
                <a:latin typeface="Arial" panose="020B0604020202020204" pitchFamily="34" charset="0"/>
                <a:cs typeface="Arial" panose="020B0604020202020204" pitchFamily="34" charset="0"/>
              </a:defRPr>
            </a:lvl4pPr>
            <a:lvl5pPr marL="1828800" indent="0" algn="ctr">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46" name="Marcador de texto 40"/>
          <p:cNvSpPr>
            <a:spLocks noGrp="1"/>
          </p:cNvSpPr>
          <p:nvPr>
            <p:ph type="body" sz="quarter" idx="20" hasCustomPrompt="1"/>
          </p:nvPr>
        </p:nvSpPr>
        <p:spPr>
          <a:xfrm>
            <a:off x="4878347" y="2543658"/>
            <a:ext cx="784579" cy="376008"/>
          </a:xfrm>
          <a:prstGeom prst="rect">
            <a:avLst/>
          </a:prstGeom>
        </p:spPr>
        <p:txBody>
          <a:bodyPr/>
          <a:lstStyle>
            <a:lvl1pPr marL="0" indent="0" algn="ctr">
              <a:buFontTx/>
              <a:buNone/>
              <a:defRPr>
                <a:solidFill>
                  <a:schemeClr val="tx2"/>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03</a:t>
            </a:r>
          </a:p>
        </p:txBody>
      </p:sp>
      <p:sp>
        <p:nvSpPr>
          <p:cNvPr id="47" name="Marcador de texto 42"/>
          <p:cNvSpPr>
            <a:spLocks noGrp="1"/>
          </p:cNvSpPr>
          <p:nvPr>
            <p:ph type="body" sz="quarter" idx="21" hasCustomPrompt="1"/>
          </p:nvPr>
        </p:nvSpPr>
        <p:spPr>
          <a:xfrm>
            <a:off x="6580854" y="2558538"/>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04</a:t>
            </a:r>
          </a:p>
        </p:txBody>
      </p:sp>
      <p:sp>
        <p:nvSpPr>
          <p:cNvPr id="48" name="Marcador de texto 44"/>
          <p:cNvSpPr>
            <a:spLocks noGrp="1"/>
          </p:cNvSpPr>
          <p:nvPr>
            <p:ph type="body" sz="quarter" idx="22" hasCustomPrompt="1"/>
          </p:nvPr>
        </p:nvSpPr>
        <p:spPr>
          <a:xfrm>
            <a:off x="8381417" y="2556166"/>
            <a:ext cx="784579" cy="353585"/>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2800">
                <a:solidFill>
                  <a:schemeClr val="tx2"/>
                </a:solidFill>
                <a:latin typeface="Arial" panose="020B0604020202020204" pitchFamily="34" charset="0"/>
                <a:cs typeface="Arial" panose="020B0604020202020204" pitchFamily="34" charset="0"/>
              </a:defRPr>
            </a:lvl2pPr>
            <a:lvl3pPr marL="914400" indent="0">
              <a:buFontTx/>
              <a:buNone/>
              <a:defRPr sz="2800">
                <a:solidFill>
                  <a:schemeClr val="tx2"/>
                </a:solidFill>
                <a:latin typeface="Arial" panose="020B0604020202020204" pitchFamily="34" charset="0"/>
                <a:cs typeface="Arial" panose="020B0604020202020204" pitchFamily="34" charset="0"/>
              </a:defRPr>
            </a:lvl3pPr>
            <a:lvl4pPr marL="1371600" indent="0">
              <a:buFontTx/>
              <a:buNone/>
              <a:defRPr sz="2800">
                <a:solidFill>
                  <a:schemeClr val="tx2"/>
                </a:solidFill>
                <a:latin typeface="Arial" panose="020B0604020202020204" pitchFamily="34" charset="0"/>
                <a:cs typeface="Arial" panose="020B0604020202020204" pitchFamily="34" charset="0"/>
              </a:defRPr>
            </a:lvl4pPr>
            <a:lvl5pPr marL="1828800" indent="0">
              <a:buFontTx/>
              <a:buNone/>
              <a:defRPr sz="2800">
                <a:solidFill>
                  <a:schemeClr val="tx2"/>
                </a:solidFill>
                <a:latin typeface="Arial" panose="020B0604020202020204" pitchFamily="34" charset="0"/>
                <a:cs typeface="Arial" panose="020B0604020202020204" pitchFamily="34" charset="0"/>
              </a:defRPr>
            </a:lvl5pPr>
          </a:lstStyle>
          <a:p>
            <a:pPr lvl="0"/>
            <a:r>
              <a:rPr lang="es-ES"/>
              <a:t>05</a:t>
            </a:r>
          </a:p>
        </p:txBody>
      </p:sp>
      <p:sp>
        <p:nvSpPr>
          <p:cNvPr id="6" name="Marcador de texto 5"/>
          <p:cNvSpPr>
            <a:spLocks noGrp="1"/>
          </p:cNvSpPr>
          <p:nvPr>
            <p:ph type="body" sz="quarter" idx="23" hasCustomPrompt="1"/>
          </p:nvPr>
        </p:nvSpPr>
        <p:spPr>
          <a:xfrm>
            <a:off x="9893925" y="3229340"/>
            <a:ext cx="1236920" cy="710777"/>
          </a:xfrm>
          <a:prstGeom prst="rect">
            <a:avLst/>
          </a:prstGeom>
        </p:spPr>
        <p:txBody>
          <a:bodyPr/>
          <a:lstStyle>
            <a:lvl1pPr marL="0" indent="0">
              <a:buFontTx/>
              <a:buNone/>
              <a:defRPr lang="es-ES" sz="1400" kern="1200" dirty="0">
                <a:solidFill>
                  <a:schemeClr val="tx2"/>
                </a:solidFill>
                <a:latin typeface="Arial" panose="020B0604020202020204" pitchFamily="34" charset="0"/>
                <a:ea typeface="+mn-ea"/>
                <a:cs typeface="Arial" panose="020B0604020202020204" pitchFamily="34" charset="0"/>
              </a:defRPr>
            </a:lvl1pPr>
          </a:lstStyle>
          <a:p>
            <a:pPr marL="0" lvl="0" indent="0" algn="ctr" defTabSz="914400" rtl="0" eaLnBrk="1" latinLnBrk="0" hangingPunct="1">
              <a:lnSpc>
                <a:spcPct val="90000"/>
              </a:lnSpc>
              <a:spcBef>
                <a:spcPts val="1000"/>
              </a:spcBef>
              <a:buFontTx/>
              <a:buNone/>
            </a:pPr>
            <a:r>
              <a:rPr lang="es-ES"/>
              <a:t>Texto</a:t>
            </a:r>
          </a:p>
        </p:txBody>
      </p:sp>
      <p:sp>
        <p:nvSpPr>
          <p:cNvPr id="15" name="Marcador de texto 14"/>
          <p:cNvSpPr>
            <a:spLocks noGrp="1"/>
          </p:cNvSpPr>
          <p:nvPr>
            <p:ph type="body" sz="quarter" idx="24" hasCustomPrompt="1"/>
          </p:nvPr>
        </p:nvSpPr>
        <p:spPr>
          <a:xfrm>
            <a:off x="10106567" y="2539675"/>
            <a:ext cx="784579" cy="392963"/>
          </a:xfrm>
          <a:prstGeom prst="rect">
            <a:avLst/>
          </a:prstGeom>
        </p:spPr>
        <p:txBody>
          <a:bodyPr/>
          <a:lstStyle>
            <a:lvl1pPr marL="0" indent="0">
              <a:buNone/>
              <a:defRPr lang="es-ES" sz="2800" kern="1200" dirty="0">
                <a:solidFill>
                  <a:schemeClr val="accent1"/>
                </a:solidFill>
                <a:latin typeface="Arial" panose="020B0604020202020204" pitchFamily="34" charset="0"/>
                <a:ea typeface="+mn-ea"/>
                <a:cs typeface="Arial" panose="020B0604020202020204" pitchFamily="34" charset="0"/>
              </a:defRPr>
            </a:lvl1pPr>
          </a:lstStyle>
          <a:p>
            <a:pPr lvl="0"/>
            <a:r>
              <a:rPr lang="es-ES"/>
              <a:t>06</a:t>
            </a:r>
          </a:p>
        </p:txBody>
      </p:sp>
    </p:spTree>
    <p:extLst>
      <p:ext uri="{BB962C8B-B14F-4D97-AF65-F5344CB8AC3E}">
        <p14:creationId xmlns:p14="http://schemas.microsoft.com/office/powerpoint/2010/main" val="8677296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762126"/>
            <a:ext cx="12192000" cy="3362325"/>
          </a:xfrm>
          <a:prstGeom prst="rect">
            <a:avLst/>
          </a:prstGeom>
        </p:spPr>
      </p:pic>
      <p:sp>
        <p:nvSpPr>
          <p:cNvPr id="15" name="Elipse 14"/>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2425137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Encabezado de sección">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718733"/>
            <a:ext cx="12192000" cy="3386668"/>
          </a:xfrm>
          <a:prstGeom prst="rect">
            <a:avLst/>
          </a:prstGeom>
        </p:spPr>
      </p:pic>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326134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19275"/>
            <a:ext cx="12192000" cy="3276600"/>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1182711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28802"/>
            <a:ext cx="12192000" cy="3251199"/>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7832458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_Encabezado de sección">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762126"/>
            <a:ext cx="12192000" cy="3305175"/>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7" name="Elipse 6"/>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706807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5_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743075"/>
            <a:ext cx="12192000" cy="3381376"/>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solidFill>
                <a:srgbClr val="FFFFFF"/>
              </a:solidFill>
            </a:endParaRP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968918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19275"/>
            <a:ext cx="12192000" cy="3276600"/>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378769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644713"/>
            <a:ext cx="12192000" cy="1758369"/>
          </a:xfrm>
          <a:prstGeom prst="rect">
            <a:avLst/>
          </a:prstGeom>
        </p:spPr>
      </p:pic>
      <p:cxnSp>
        <p:nvCxnSpPr>
          <p:cNvPr id="12" name="Conector recto 11"/>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Marcador de texto 15"/>
          <p:cNvSpPr>
            <a:spLocks noGrp="1"/>
          </p:cNvSpPr>
          <p:nvPr>
            <p:ph type="body" sz="quarter" idx="11" hasCustomPrompt="1"/>
          </p:nvPr>
        </p:nvSpPr>
        <p:spPr>
          <a:xfrm>
            <a:off x="715357" y="869756"/>
            <a:ext cx="1913315"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3139157" y="884089"/>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6" name="Marcador de texto 5"/>
          <p:cNvSpPr>
            <a:spLocks noGrp="1"/>
          </p:cNvSpPr>
          <p:nvPr>
            <p:ph type="body" sz="quarter" idx="14" hasCustomPrompt="1"/>
          </p:nvPr>
        </p:nvSpPr>
        <p:spPr>
          <a:xfrm>
            <a:off x="715358" y="3718561"/>
            <a:ext cx="10735809" cy="587828"/>
          </a:xfrm>
          <a:prstGeom prst="rect">
            <a:avLst/>
          </a:prstGeom>
        </p:spPr>
        <p:txBody>
          <a:bodyPr/>
          <a:lstStyle>
            <a:lvl1pPr marL="0" indent="0">
              <a:buFontTx/>
              <a:buNone/>
              <a:defRPr sz="1800" b="1" baseline="0">
                <a:solidFill>
                  <a:srgbClr val="9AAE04"/>
                </a:solidFill>
              </a:defRPr>
            </a:lvl1pPr>
          </a:lstStyle>
          <a:p>
            <a:pPr lvl="0"/>
            <a:r>
              <a:rPr lang="es-ES" err="1"/>
              <a:t>Contents</a:t>
            </a:r>
            <a:r>
              <a:rPr lang="es-ES"/>
              <a:t> (Arial 18 bol blanco)</a:t>
            </a:r>
          </a:p>
        </p:txBody>
      </p:sp>
      <p:sp>
        <p:nvSpPr>
          <p:cNvPr id="8" name="Marcador de texto 7"/>
          <p:cNvSpPr>
            <a:spLocks noGrp="1"/>
          </p:cNvSpPr>
          <p:nvPr>
            <p:ph type="body" sz="quarter" idx="17" hasCustomPrompt="1"/>
          </p:nvPr>
        </p:nvSpPr>
        <p:spPr>
          <a:xfrm>
            <a:off x="704205" y="4349978"/>
            <a:ext cx="10746961" cy="476273"/>
          </a:xfrm>
          <a:prstGeom prst="rect">
            <a:avLst/>
          </a:prstGeom>
        </p:spPr>
        <p:txBody>
          <a:bodyPr/>
          <a:lstStyle>
            <a:lvl1pPr marL="0" indent="0">
              <a:buFontTx/>
              <a:buNone/>
              <a:defRPr lang="es-ES" sz="1400" b="0" kern="1200" baseline="0" dirty="0" smtClean="0">
                <a:solidFill>
                  <a:srgbClr val="6785C1"/>
                </a:solidFill>
                <a:latin typeface="+mn-lt"/>
                <a:ea typeface="+mn-ea"/>
                <a:cs typeface="+mn-cs"/>
              </a:defRPr>
            </a:lvl1pPr>
            <a:lvl2pPr>
              <a:defRPr lang="es-ES" sz="1800" b="1" kern="1200" baseline="0" dirty="0" smtClean="0">
                <a:solidFill>
                  <a:schemeClr val="tx1"/>
                </a:solidFill>
                <a:latin typeface="+mn-lt"/>
                <a:ea typeface="+mn-ea"/>
                <a:cs typeface="+mn-cs"/>
              </a:defRPr>
            </a:lvl2pPr>
            <a:lvl3pPr>
              <a:defRPr lang="es-ES" sz="1800" b="1" kern="1200" baseline="0" dirty="0" smtClean="0">
                <a:solidFill>
                  <a:schemeClr val="tx1"/>
                </a:solidFill>
                <a:latin typeface="+mn-lt"/>
                <a:ea typeface="+mn-ea"/>
                <a:cs typeface="+mn-cs"/>
              </a:defRPr>
            </a:lvl3pPr>
            <a:lvl4pPr>
              <a:defRPr lang="es-ES" sz="1800" b="1" kern="1200" baseline="0" dirty="0" smtClean="0">
                <a:solidFill>
                  <a:schemeClr val="tx1"/>
                </a:solidFill>
                <a:latin typeface="+mn-lt"/>
                <a:ea typeface="+mn-ea"/>
                <a:cs typeface="+mn-cs"/>
              </a:defRPr>
            </a:lvl4pPr>
            <a:lvl5pPr>
              <a:defRPr lang="es-ES" sz="1800" b="1" kern="1200" baseline="0" dirty="0">
                <a:solidFill>
                  <a:schemeClr val="tx1"/>
                </a:solidFill>
                <a:latin typeface="+mn-lt"/>
                <a:ea typeface="+mn-ea"/>
                <a:cs typeface="+mn-cs"/>
              </a:defRPr>
            </a:lvl5pPr>
          </a:lstStyle>
          <a:p>
            <a:pPr lvl="0"/>
            <a:r>
              <a:rPr lang="es-ES" err="1"/>
              <a:t>Subheading</a:t>
            </a:r>
            <a:r>
              <a:rPr lang="es-ES"/>
              <a:t> (</a:t>
            </a:r>
            <a:r>
              <a:rPr lang="es-ES" err="1"/>
              <a:t>arial</a:t>
            </a:r>
            <a:r>
              <a:rPr lang="es-ES"/>
              <a:t> 14 blue)</a:t>
            </a:r>
          </a:p>
        </p:txBody>
      </p:sp>
      <p:sp>
        <p:nvSpPr>
          <p:cNvPr id="10" name="Marcador de texto 9"/>
          <p:cNvSpPr>
            <a:spLocks noGrp="1"/>
          </p:cNvSpPr>
          <p:nvPr>
            <p:ph type="body" sz="quarter" idx="18" hasCustomPrompt="1"/>
          </p:nvPr>
        </p:nvSpPr>
        <p:spPr>
          <a:xfrm>
            <a:off x="704205" y="4927093"/>
            <a:ext cx="10746961" cy="1346200"/>
          </a:xfrm>
          <a:prstGeom prst="rect">
            <a:avLst/>
          </a:prstGeom>
        </p:spPr>
        <p:txBody>
          <a:bodyPr/>
          <a:lstStyle>
            <a:lvl1pPr marL="0" indent="0">
              <a:buNone/>
              <a:defRPr sz="1200" baseline="0">
                <a:solidFill>
                  <a:srgbClr val="505050"/>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4" name="Conector recto 13"/>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8773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578" y="3254980"/>
            <a:ext cx="2506135" cy="3591379"/>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4147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Tree>
    <p:extLst>
      <p:ext uri="{BB962C8B-B14F-4D97-AF65-F5344CB8AC3E}">
        <p14:creationId xmlns:p14="http://schemas.microsoft.com/office/powerpoint/2010/main" val="41900806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9436486" y="5431972"/>
            <a:ext cx="2784541" cy="1424214"/>
          </a:xfrm>
          <a:prstGeom prst="rect">
            <a:avLst/>
          </a:prstGeom>
        </p:spPr>
      </p:pic>
      <p:pic>
        <p:nvPicPr>
          <p:cNvPr id="12" name="Imagen 11"/>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flipH="1">
            <a:off x="-2" y="4801805"/>
            <a:ext cx="2119087" cy="2056197"/>
          </a:xfrm>
          <a:prstGeom prst="rect">
            <a:avLst/>
          </a:prstGeom>
        </p:spPr>
      </p:pic>
      <p:cxnSp>
        <p:nvCxnSpPr>
          <p:cNvPr id="13" name="Conector recto 12"/>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4386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
        <p:nvSpPr>
          <p:cNvPr id="59" name="Rectángulo 58"/>
          <p:cNvSpPr/>
          <p:nvPr/>
        </p:nvSpPr>
        <p:spPr>
          <a:xfrm>
            <a:off x="0" y="6667183"/>
            <a:ext cx="12192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rgbClr val="FFFFFF"/>
              </a:solidFill>
            </a:endParaRP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2986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Tree>
    <p:extLst>
      <p:ext uri="{BB962C8B-B14F-4D97-AF65-F5344CB8AC3E}">
        <p14:creationId xmlns:p14="http://schemas.microsoft.com/office/powerpoint/2010/main" val="1807369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spTree>
    <p:extLst>
      <p:ext uri="{BB962C8B-B14F-4D97-AF65-F5344CB8AC3E}">
        <p14:creationId xmlns:p14="http://schemas.microsoft.com/office/powerpoint/2010/main" val="9806938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87068"/>
            <a:ext cx="12192000" cy="3811219"/>
          </a:xfrm>
          <a:prstGeom prst="rect">
            <a:avLst/>
          </a:prstGeom>
        </p:spPr>
      </p:pic>
      <p:grpSp>
        <p:nvGrpSpPr>
          <p:cNvPr id="2" name="Grupo 1"/>
          <p:cNvGrpSpPr/>
          <p:nvPr/>
        </p:nvGrpSpPr>
        <p:grpSpPr>
          <a:xfrm>
            <a:off x="8991851" y="4584577"/>
            <a:ext cx="2434556" cy="563899"/>
            <a:chOff x="7377067" y="4567129"/>
            <a:chExt cx="1192738" cy="368354"/>
          </a:xfrm>
        </p:grpSpPr>
        <p:pic>
          <p:nvPicPr>
            <p:cNvPr id="11" name="23 Image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91414" y="4575483"/>
              <a:ext cx="378391" cy="360000"/>
            </a:xfrm>
            <a:prstGeom prst="rect">
              <a:avLst/>
            </a:prstGeom>
          </p:spPr>
        </p:pic>
        <p:pic>
          <p:nvPicPr>
            <p:cNvPr id="13" name="26 Imagen"/>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77067" y="4567129"/>
              <a:ext cx="378391" cy="360000"/>
            </a:xfrm>
            <a:prstGeom prst="rect">
              <a:avLst/>
            </a:prstGeom>
          </p:spPr>
        </p:pic>
        <p:pic>
          <p:nvPicPr>
            <p:cNvPr id="16" name="3 Imagen"/>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87246" y="4575483"/>
              <a:ext cx="378391" cy="360000"/>
            </a:xfrm>
            <a:prstGeom prst="rect">
              <a:avLst/>
            </a:prstGeom>
          </p:spPr>
        </p:pic>
      </p:grpSp>
      <p:sp>
        <p:nvSpPr>
          <p:cNvPr id="8" name="Marcador de texto 2"/>
          <p:cNvSpPr txBox="1">
            <a:spLocks/>
          </p:cNvSpPr>
          <p:nvPr/>
        </p:nvSpPr>
        <p:spPr>
          <a:xfrm>
            <a:off x="1005061" y="2517548"/>
            <a:ext cx="4840420" cy="451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400" b="1">
                <a:solidFill>
                  <a:srgbClr val="FFFFFF"/>
                </a:solidFill>
              </a:rPr>
              <a:t>Thank you</a:t>
            </a:r>
          </a:p>
        </p:txBody>
      </p:sp>
      <p:sp>
        <p:nvSpPr>
          <p:cNvPr id="9" name="Marcador de texto 5"/>
          <p:cNvSpPr txBox="1">
            <a:spLocks/>
          </p:cNvSpPr>
          <p:nvPr/>
        </p:nvSpPr>
        <p:spPr>
          <a:xfrm>
            <a:off x="2524884" y="5633318"/>
            <a:ext cx="9182776" cy="386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s-ES" sz="1600" err="1">
                <a:solidFill>
                  <a:srgbClr val="9AAE04"/>
                </a:solidFill>
              </a:rPr>
              <a:t>Consulting</a:t>
            </a:r>
            <a:r>
              <a:rPr lang="es-ES" sz="1600">
                <a:solidFill>
                  <a:srgbClr val="9AAE04"/>
                </a:solidFill>
              </a:rPr>
              <a:t>, </a:t>
            </a:r>
            <a:r>
              <a:rPr lang="es-ES" sz="1600" err="1">
                <a:solidFill>
                  <a:srgbClr val="9AAE04"/>
                </a:solidFill>
              </a:rPr>
              <a:t>Transformation</a:t>
            </a:r>
            <a:r>
              <a:rPr lang="es-ES" sz="1600">
                <a:solidFill>
                  <a:srgbClr val="9AAE04"/>
                </a:solidFill>
              </a:rPr>
              <a:t>, </a:t>
            </a:r>
            <a:r>
              <a:rPr lang="es-ES" sz="1600" err="1">
                <a:solidFill>
                  <a:srgbClr val="9AAE04"/>
                </a:solidFill>
              </a:rPr>
              <a:t>Technology</a:t>
            </a:r>
            <a:r>
              <a:rPr lang="es-ES" sz="1600">
                <a:solidFill>
                  <a:srgbClr val="9AAE04"/>
                </a:solidFill>
              </a:rPr>
              <a:t> and </a:t>
            </a:r>
            <a:r>
              <a:rPr lang="es-ES" sz="1600" err="1">
                <a:solidFill>
                  <a:srgbClr val="9AAE04"/>
                </a:solidFill>
              </a:rPr>
              <a:t>Operations</a:t>
            </a:r>
            <a:r>
              <a:rPr lang="es-ES" sz="1600">
                <a:solidFill>
                  <a:srgbClr val="9AAE04"/>
                </a:solidFill>
              </a:rPr>
              <a:t> </a:t>
            </a:r>
          </a:p>
          <a:p>
            <a:pPr marL="0" indent="0" algn="r">
              <a:buFont typeface="Arial" panose="020B0604020202020204" pitchFamily="34" charset="0"/>
              <a:buNone/>
            </a:pPr>
            <a:endParaRPr lang="es-ES" sz="1600">
              <a:solidFill>
                <a:srgbClr val="9AAE04"/>
              </a:solidFill>
            </a:endParaRPr>
          </a:p>
        </p:txBody>
      </p:sp>
      <p:sp>
        <p:nvSpPr>
          <p:cNvPr id="10" name="Marcador de texto 6"/>
          <p:cNvSpPr txBox="1">
            <a:spLocks/>
          </p:cNvSpPr>
          <p:nvPr/>
        </p:nvSpPr>
        <p:spPr>
          <a:xfrm>
            <a:off x="8511988" y="5931854"/>
            <a:ext cx="3195672" cy="3665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s-ES" sz="1500" b="1">
                <a:solidFill>
                  <a:srgbClr val="969696"/>
                </a:solidFill>
              </a:rPr>
              <a:t>everis.com</a:t>
            </a:r>
          </a:p>
        </p:txBody>
      </p:sp>
    </p:spTree>
    <p:extLst>
      <p:ext uri="{BB962C8B-B14F-4D97-AF65-F5344CB8AC3E}">
        <p14:creationId xmlns:p14="http://schemas.microsoft.com/office/powerpoint/2010/main" val="27683886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9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794934"/>
            <a:ext cx="12192000" cy="5063067"/>
          </a:xfrm>
          <a:prstGeom prst="rect">
            <a:avLst/>
          </a:prstGeom>
        </p:spPr>
      </p:pic>
      <p:sp>
        <p:nvSpPr>
          <p:cNvPr id="16" name="Marcador de texto 15"/>
          <p:cNvSpPr>
            <a:spLocks noGrp="1"/>
          </p:cNvSpPr>
          <p:nvPr>
            <p:ph type="body" sz="quarter" idx="11" hasCustomPrompt="1"/>
          </p:nvPr>
        </p:nvSpPr>
        <p:spPr>
          <a:xfrm>
            <a:off x="715357" y="784109"/>
            <a:ext cx="2344371" cy="421604"/>
          </a:xfrm>
          <a:prstGeom prst="rect">
            <a:avLst/>
          </a:prstGeom>
        </p:spPr>
        <p:txBody>
          <a:bodyPr/>
          <a:lstStyle>
            <a:lvl1pPr marL="0" indent="0">
              <a:buFontTx/>
              <a:buNone/>
              <a:defRPr sz="2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err="1"/>
              <a:t>Overview</a:t>
            </a:r>
            <a:endParaRPr lang="es-ES"/>
          </a:p>
        </p:txBody>
      </p:sp>
      <p:sp>
        <p:nvSpPr>
          <p:cNvPr id="26" name="Marcador de texto 25"/>
          <p:cNvSpPr>
            <a:spLocks noGrp="1"/>
          </p:cNvSpPr>
          <p:nvPr>
            <p:ph type="body" sz="quarter" idx="13"/>
          </p:nvPr>
        </p:nvSpPr>
        <p:spPr>
          <a:xfrm>
            <a:off x="3316093" y="829811"/>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9" name="Marcador de texto 8"/>
          <p:cNvSpPr>
            <a:spLocks noGrp="1"/>
          </p:cNvSpPr>
          <p:nvPr>
            <p:ph type="body" sz="quarter" idx="14" hasCustomPrompt="1"/>
          </p:nvPr>
        </p:nvSpPr>
        <p:spPr>
          <a:xfrm>
            <a:off x="888083" y="2651126"/>
            <a:ext cx="2007781" cy="473075"/>
          </a:xfrm>
          <a:prstGeom prst="rect">
            <a:avLst/>
          </a:prstGeom>
        </p:spPr>
        <p:txBody>
          <a:bodyPr/>
          <a:lstStyle>
            <a:lvl1pPr marL="0" indent="0" algn="ctr">
              <a:buFontTx/>
              <a:buNone/>
              <a:defRPr sz="4000" b="1">
                <a:solidFill>
                  <a:schemeClr val="bg1"/>
                </a:solidFill>
              </a:defRPr>
            </a:lvl1pPr>
          </a:lstStyle>
          <a:p>
            <a:pPr lvl="0"/>
            <a:r>
              <a:rPr lang="es-ES"/>
              <a:t>Texto</a:t>
            </a:r>
          </a:p>
        </p:txBody>
      </p:sp>
      <p:sp>
        <p:nvSpPr>
          <p:cNvPr id="11" name="Marcador de texto 10"/>
          <p:cNvSpPr>
            <a:spLocks noGrp="1"/>
          </p:cNvSpPr>
          <p:nvPr>
            <p:ph type="body" sz="quarter" idx="15" hasCustomPrompt="1"/>
          </p:nvPr>
        </p:nvSpPr>
        <p:spPr>
          <a:xfrm>
            <a:off x="888181" y="3200401"/>
            <a:ext cx="2008716" cy="371475"/>
          </a:xfrm>
          <a:prstGeom prst="rect">
            <a:avLst/>
          </a:prstGeom>
        </p:spPr>
        <p:txBody>
          <a:bodyPr/>
          <a:lstStyle>
            <a:lvl1pPr marL="0" indent="0" algn="ctr">
              <a:buFontTx/>
              <a:buNone/>
              <a:defRPr sz="1600"/>
            </a:lvl1pPr>
            <a:lvl2pPr>
              <a:defRPr sz="1100"/>
            </a:lvl2pPr>
            <a:lvl3pPr>
              <a:defRPr sz="1100"/>
            </a:lvl3pPr>
            <a:lvl4pPr>
              <a:defRPr sz="1100"/>
            </a:lvl4pPr>
            <a:lvl5pPr>
              <a:defRPr sz="1100"/>
            </a:lvl5pPr>
          </a:lstStyle>
          <a:p>
            <a:pPr lvl="0"/>
            <a:r>
              <a:rPr lang="es-ES"/>
              <a:t>Texto</a:t>
            </a:r>
          </a:p>
        </p:txBody>
      </p:sp>
      <p:sp>
        <p:nvSpPr>
          <p:cNvPr id="19" name="Marcador de texto 18"/>
          <p:cNvSpPr>
            <a:spLocks noGrp="1"/>
          </p:cNvSpPr>
          <p:nvPr>
            <p:ph type="body" sz="quarter" idx="16" hasCustomPrompt="1"/>
          </p:nvPr>
        </p:nvSpPr>
        <p:spPr>
          <a:xfrm>
            <a:off x="888082" y="4542632"/>
            <a:ext cx="2007781" cy="478747"/>
          </a:xfrm>
          <a:prstGeom prst="rect">
            <a:avLst/>
          </a:prstGeom>
        </p:spPr>
        <p:txBody>
          <a:bodyPr/>
          <a:lstStyle>
            <a:lvl1pPr>
              <a:defRPr lang="es-ES" sz="4000" b="1" kern="1200" dirty="0">
                <a:solidFill>
                  <a:schemeClr val="bg1"/>
                </a:solidFill>
                <a:latin typeface="+mn-lt"/>
                <a:ea typeface="+mn-ea"/>
                <a:cs typeface="+mn-cs"/>
              </a:defRPr>
            </a:lvl1pPr>
            <a:lvl2pPr>
              <a:defRPr sz="1050"/>
            </a:lvl2pPr>
            <a:lvl3pPr>
              <a:defRPr sz="1050"/>
            </a:lvl3pPr>
            <a:lvl4pPr>
              <a:defRPr sz="1050"/>
            </a:lvl4pPr>
            <a:lvl5pPr>
              <a:defRPr sz="1050"/>
            </a:lvl5pPr>
          </a:lstStyle>
          <a:p>
            <a:pPr marL="0" lvl="0" indent="0" algn="ctr" defTabSz="914400" rtl="0" eaLnBrk="1" latinLnBrk="0" hangingPunct="1">
              <a:lnSpc>
                <a:spcPct val="90000"/>
              </a:lnSpc>
              <a:spcBef>
                <a:spcPts val="1000"/>
              </a:spcBef>
              <a:buFontTx/>
              <a:buNone/>
            </a:pPr>
            <a:r>
              <a:rPr lang="es-ES"/>
              <a:t>Texto</a:t>
            </a:r>
          </a:p>
        </p:txBody>
      </p:sp>
      <p:sp>
        <p:nvSpPr>
          <p:cNvPr id="21" name="Marcador de texto 20"/>
          <p:cNvSpPr>
            <a:spLocks noGrp="1"/>
          </p:cNvSpPr>
          <p:nvPr>
            <p:ph type="body" sz="quarter" idx="17" hasCustomPrompt="1"/>
          </p:nvPr>
        </p:nvSpPr>
        <p:spPr>
          <a:xfrm>
            <a:off x="888083" y="5087143"/>
            <a:ext cx="2007781" cy="384176"/>
          </a:xfrm>
          <a:prstGeom prst="rect">
            <a:avLst/>
          </a:prstGeom>
        </p:spPr>
        <p:txBody>
          <a:bodyPr/>
          <a:lstStyle>
            <a:lvl1pPr>
              <a:defRPr lang="es-ES" sz="1600"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FontTx/>
              <a:buNone/>
            </a:pPr>
            <a:r>
              <a:rPr lang="es-ES"/>
              <a:t>Texto</a:t>
            </a:r>
          </a:p>
        </p:txBody>
      </p:sp>
      <p:sp>
        <p:nvSpPr>
          <p:cNvPr id="24" name="Marcador de texto 23"/>
          <p:cNvSpPr>
            <a:spLocks noGrp="1"/>
          </p:cNvSpPr>
          <p:nvPr>
            <p:ph type="body" sz="quarter" idx="18" hasCustomPrompt="1"/>
          </p:nvPr>
        </p:nvSpPr>
        <p:spPr>
          <a:xfrm>
            <a:off x="9068456" y="2814109"/>
            <a:ext cx="2007781" cy="457200"/>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27" name="Marcador de texto 26"/>
          <p:cNvSpPr>
            <a:spLocks noGrp="1"/>
          </p:cNvSpPr>
          <p:nvPr>
            <p:ph type="body" sz="quarter" idx="19" hasCustomPrompt="1"/>
          </p:nvPr>
        </p:nvSpPr>
        <p:spPr>
          <a:xfrm>
            <a:off x="9068456" y="3353860"/>
            <a:ext cx="2007781" cy="371475"/>
          </a:xfrm>
          <a:prstGeom prst="rect">
            <a:avLst/>
          </a:prstGeom>
        </p:spPr>
        <p:txBody>
          <a:bodyPr/>
          <a:lstStyle>
            <a:lvl1pPr>
              <a:defRPr lang="es-ES" sz="1600" dirty="0"/>
            </a:lvl1pPr>
          </a:lstStyle>
          <a:p>
            <a:pPr marL="0" lvl="0" indent="0" algn="ctr">
              <a:buFontTx/>
              <a:buNone/>
            </a:pPr>
            <a:r>
              <a:rPr lang="es-ES"/>
              <a:t>Texto</a:t>
            </a:r>
          </a:p>
        </p:txBody>
      </p:sp>
      <p:sp>
        <p:nvSpPr>
          <p:cNvPr id="31" name="Marcador de texto 30"/>
          <p:cNvSpPr>
            <a:spLocks noGrp="1"/>
          </p:cNvSpPr>
          <p:nvPr>
            <p:ph type="body" sz="quarter" idx="20" hasCustomPrompt="1"/>
          </p:nvPr>
        </p:nvSpPr>
        <p:spPr>
          <a:xfrm>
            <a:off x="9138077" y="4845835"/>
            <a:ext cx="2133879" cy="493834"/>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35" name="Marcador de texto 34"/>
          <p:cNvSpPr>
            <a:spLocks noGrp="1"/>
          </p:cNvSpPr>
          <p:nvPr>
            <p:ph type="body" sz="quarter" idx="21" hasCustomPrompt="1"/>
          </p:nvPr>
        </p:nvSpPr>
        <p:spPr>
          <a:xfrm>
            <a:off x="9138077" y="5405437"/>
            <a:ext cx="1915584" cy="390753"/>
          </a:xfrm>
          <a:prstGeom prst="rect">
            <a:avLst/>
          </a:prstGeom>
        </p:spPr>
        <p:txBody>
          <a:bodyPr/>
          <a:lstStyle>
            <a:lvl1pPr>
              <a:defRPr lang="es-ES" sz="1600" dirty="0"/>
            </a:lvl1pPr>
          </a:lstStyle>
          <a:p>
            <a:pPr marL="0" lvl="0" indent="0" algn="ctr">
              <a:buFontTx/>
              <a:buNone/>
            </a:pPr>
            <a:r>
              <a:rPr lang="es-ES"/>
              <a:t>Texto</a:t>
            </a:r>
          </a:p>
        </p:txBody>
      </p:sp>
      <p:cxnSp>
        <p:nvCxnSpPr>
          <p:cNvPr id="23" name="Conector recto 22"/>
          <p:cNvCxnSpPr/>
          <p:nvPr/>
        </p:nvCxnSpPr>
        <p:spPr>
          <a:xfrm>
            <a:off x="480656" y="533400"/>
            <a:ext cx="0" cy="10414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212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87068"/>
            <a:ext cx="12192000" cy="3811219"/>
          </a:xfrm>
          <a:prstGeom prst="rect">
            <a:avLst/>
          </a:prstGeom>
        </p:spPr>
      </p:pic>
      <p:sp>
        <p:nvSpPr>
          <p:cNvPr id="8" name="Marcador de texto 7"/>
          <p:cNvSpPr>
            <a:spLocks noGrp="1"/>
          </p:cNvSpPr>
          <p:nvPr>
            <p:ph type="body" sz="quarter" idx="10" hasCustomPrompt="1"/>
          </p:nvPr>
        </p:nvSpPr>
        <p:spPr>
          <a:xfrm>
            <a:off x="2089149" y="3670303"/>
            <a:ext cx="1524000" cy="338137"/>
          </a:xfrm>
          <a:prstGeom prst="rect">
            <a:avLst/>
          </a:prstGeom>
        </p:spPr>
        <p:txBody>
          <a:bodyPr/>
          <a:lstStyle>
            <a:lvl1pPr marL="0" indent="0" algn="ctr">
              <a:buFontTx/>
              <a:buNone/>
              <a:defRPr sz="1800" b="1">
                <a:solidFill>
                  <a:schemeClr val="tx2"/>
                </a:solidFill>
                <a:latin typeface="Arial" panose="020B0604020202020204" pitchFamily="34" charset="0"/>
                <a:cs typeface="Arial" panose="020B0604020202020204" pitchFamily="34" charset="0"/>
              </a:defRPr>
            </a:lvl1pPr>
            <a:lvl2pPr marL="457200" indent="0">
              <a:buFontTx/>
              <a:buNone/>
              <a:defRPr sz="1600">
                <a:solidFill>
                  <a:schemeClr val="tx2"/>
                </a:solidFill>
                <a:latin typeface="Arial" panose="020B0604020202020204" pitchFamily="34" charset="0"/>
                <a:cs typeface="Arial" panose="020B0604020202020204" pitchFamily="34" charset="0"/>
              </a:defRPr>
            </a:lvl2pPr>
            <a:lvl3pPr marL="914400" indent="0">
              <a:buFontTx/>
              <a:buNone/>
              <a:defRPr sz="1600">
                <a:solidFill>
                  <a:schemeClr val="tx2"/>
                </a:solidFill>
                <a:latin typeface="Arial" panose="020B0604020202020204" pitchFamily="34" charset="0"/>
                <a:cs typeface="Arial" panose="020B0604020202020204" pitchFamily="34" charset="0"/>
              </a:defRPr>
            </a:lvl3pPr>
            <a:lvl4pPr marL="1371600" indent="0">
              <a:buFontTx/>
              <a:buNone/>
              <a:defRPr sz="1600">
                <a:solidFill>
                  <a:schemeClr val="tx2"/>
                </a:solidFill>
                <a:latin typeface="Arial" panose="020B0604020202020204" pitchFamily="34" charset="0"/>
                <a:cs typeface="Arial" panose="020B0604020202020204" pitchFamily="34" charset="0"/>
              </a:defRPr>
            </a:lvl4pPr>
            <a:lvl5pPr marL="1828800" indent="0">
              <a:buFontTx/>
              <a:buNone/>
              <a:defRPr sz="16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0" name="Marcador de texto 9"/>
          <p:cNvSpPr>
            <a:spLocks noGrp="1"/>
          </p:cNvSpPr>
          <p:nvPr>
            <p:ph type="body" sz="quarter" idx="11" hasCustomPrompt="1"/>
          </p:nvPr>
        </p:nvSpPr>
        <p:spPr>
          <a:xfrm>
            <a:off x="1260823" y="4129882"/>
            <a:ext cx="3436407" cy="367398"/>
          </a:xfrm>
          <a:prstGeom prst="rect">
            <a:avLst/>
          </a:prstGeom>
        </p:spPr>
        <p:txBody>
          <a:bodyPr/>
          <a:lstStyle>
            <a:lvl1pPr marL="0" indent="0" algn="ctr">
              <a:buFontTx/>
              <a:buNone/>
              <a:defRPr sz="3000" b="1">
                <a:solidFill>
                  <a:srgbClr val="9AAE04"/>
                </a:solidFill>
                <a:latin typeface="Arial" panose="020B0604020202020204" pitchFamily="34" charset="0"/>
                <a:cs typeface="Arial" panose="020B0604020202020204" pitchFamily="34" charset="0"/>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s-ES"/>
              <a:t>Texto </a:t>
            </a:r>
          </a:p>
        </p:txBody>
      </p:sp>
      <p:sp>
        <p:nvSpPr>
          <p:cNvPr id="12" name="Marcador de texto 11"/>
          <p:cNvSpPr>
            <a:spLocks noGrp="1"/>
          </p:cNvSpPr>
          <p:nvPr>
            <p:ph type="body" sz="quarter" idx="12" hasCustomPrompt="1"/>
          </p:nvPr>
        </p:nvSpPr>
        <p:spPr>
          <a:xfrm>
            <a:off x="1283752" y="4567129"/>
            <a:ext cx="3250144" cy="456670"/>
          </a:xfrm>
          <a:prstGeom prst="rect">
            <a:avLst/>
          </a:prstGeom>
        </p:spPr>
        <p:txBody>
          <a:bodyPr/>
          <a:lstStyle>
            <a:lvl1pPr marL="0" indent="0" algn="ctr">
              <a:buFontTx/>
              <a:buNone/>
              <a:defRPr sz="3000" b="1">
                <a:solidFill>
                  <a:srgbClr val="6785C1"/>
                </a:solidFill>
                <a:latin typeface="Arial" panose="020B0604020202020204" pitchFamily="34" charset="0"/>
                <a:cs typeface="Arial" panose="020B0604020202020204" pitchFamily="34" charset="0"/>
              </a:defRPr>
            </a:lvl1pPr>
            <a:lvl2pPr marL="457200" indent="0">
              <a:buFontTx/>
              <a:buNone/>
              <a:defRPr sz="2400">
                <a:solidFill>
                  <a:srgbClr val="6785C1"/>
                </a:solidFill>
                <a:latin typeface="Arial" panose="020B0604020202020204" pitchFamily="34" charset="0"/>
                <a:cs typeface="Arial" panose="020B0604020202020204" pitchFamily="34" charset="0"/>
              </a:defRPr>
            </a:lvl2pPr>
            <a:lvl3pPr marL="914400" indent="0">
              <a:buFontTx/>
              <a:buNone/>
              <a:defRPr sz="2400">
                <a:solidFill>
                  <a:srgbClr val="6785C1"/>
                </a:solidFill>
                <a:latin typeface="Arial" panose="020B0604020202020204" pitchFamily="34" charset="0"/>
                <a:cs typeface="Arial" panose="020B0604020202020204" pitchFamily="34" charset="0"/>
              </a:defRPr>
            </a:lvl3pPr>
            <a:lvl4pPr marL="1371600" indent="0">
              <a:buFontTx/>
              <a:buNone/>
              <a:defRPr sz="2400">
                <a:solidFill>
                  <a:srgbClr val="6785C1"/>
                </a:solidFill>
                <a:latin typeface="Arial" panose="020B0604020202020204" pitchFamily="34" charset="0"/>
                <a:cs typeface="Arial" panose="020B0604020202020204" pitchFamily="34" charset="0"/>
              </a:defRPr>
            </a:lvl4pPr>
            <a:lvl5pPr marL="1828800" indent="0">
              <a:buFontTx/>
              <a:buNone/>
              <a:defRPr sz="2400">
                <a:solidFill>
                  <a:srgbClr val="6785C1"/>
                </a:solidFill>
                <a:latin typeface="Arial" panose="020B0604020202020204" pitchFamily="34" charset="0"/>
                <a:cs typeface="Arial" panose="020B0604020202020204" pitchFamily="34" charset="0"/>
              </a:defRPr>
            </a:lvl5pPr>
          </a:lstStyle>
          <a:p>
            <a:pPr lvl="0"/>
            <a:r>
              <a:rPr lang="es-ES"/>
              <a:t>Texto</a:t>
            </a:r>
          </a:p>
        </p:txBody>
      </p:sp>
      <p:sp>
        <p:nvSpPr>
          <p:cNvPr id="14" name="Marcador de texto 13"/>
          <p:cNvSpPr>
            <a:spLocks noGrp="1"/>
          </p:cNvSpPr>
          <p:nvPr>
            <p:ph type="body" sz="quarter" idx="13" hasCustomPrompt="1"/>
          </p:nvPr>
        </p:nvSpPr>
        <p:spPr>
          <a:xfrm>
            <a:off x="2425517" y="5133866"/>
            <a:ext cx="1039284" cy="364067"/>
          </a:xfrm>
          <a:prstGeom prst="rect">
            <a:avLst/>
          </a:prstGeom>
        </p:spPr>
        <p:txBody>
          <a:bodyPr/>
          <a:lstStyle>
            <a:lvl1pPr marL="0" indent="0" algn="ctr">
              <a:buFontTx/>
              <a:buNone/>
              <a:defRPr sz="1700" b="1">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6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6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6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6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7" name="Marcador de texto 16"/>
          <p:cNvSpPr>
            <a:spLocks noGrp="1"/>
          </p:cNvSpPr>
          <p:nvPr>
            <p:ph type="body" sz="quarter" idx="14" hasCustomPrompt="1"/>
          </p:nvPr>
        </p:nvSpPr>
        <p:spPr>
          <a:xfrm>
            <a:off x="6853050" y="5638802"/>
            <a:ext cx="4943828" cy="220133"/>
          </a:xfrm>
          <a:prstGeom prst="rect">
            <a:avLst/>
          </a:prstGeom>
        </p:spPr>
        <p:txBody>
          <a:bodyPr/>
          <a:lstStyle>
            <a:lvl1pPr marL="0" indent="0" algn="r">
              <a:buFontTx/>
              <a:buNone/>
              <a:defRPr sz="1600" baseline="0">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2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2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2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2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18"/>
          <p:cNvSpPr>
            <a:spLocks noGrp="1"/>
          </p:cNvSpPr>
          <p:nvPr>
            <p:ph type="body" sz="quarter" idx="15" hasCustomPrompt="1"/>
          </p:nvPr>
        </p:nvSpPr>
        <p:spPr>
          <a:xfrm>
            <a:off x="10340611" y="5946022"/>
            <a:ext cx="1456267" cy="321204"/>
          </a:xfrm>
          <a:prstGeom prst="rect">
            <a:avLst/>
          </a:prstGeom>
        </p:spPr>
        <p:txBody>
          <a:bodyPr/>
          <a:lstStyle>
            <a:lvl1pPr marL="0" indent="0" algn="r">
              <a:buFontTx/>
              <a:buNone/>
              <a:defRPr sz="1500" b="0">
                <a:solidFill>
                  <a:schemeClr val="tx2"/>
                </a:solidFill>
                <a:latin typeface="Arial" panose="020B0604020202020204" pitchFamily="34" charset="0"/>
                <a:cs typeface="Arial" panose="020B0604020202020204" pitchFamily="34" charset="0"/>
              </a:defRPr>
            </a:lvl1pPr>
            <a:lvl2pPr marL="457200" indent="0">
              <a:buFontTx/>
              <a:buNone/>
              <a:defRPr sz="1000">
                <a:solidFill>
                  <a:schemeClr val="tx2"/>
                </a:solidFill>
                <a:latin typeface="Arial" panose="020B0604020202020204" pitchFamily="34" charset="0"/>
                <a:cs typeface="Arial" panose="020B0604020202020204" pitchFamily="34" charset="0"/>
              </a:defRPr>
            </a:lvl2pPr>
            <a:lvl3pPr marL="914400" indent="0">
              <a:buFontTx/>
              <a:buNone/>
              <a:defRPr sz="1000">
                <a:solidFill>
                  <a:schemeClr val="tx2"/>
                </a:solidFill>
                <a:latin typeface="Arial" panose="020B0604020202020204" pitchFamily="34" charset="0"/>
                <a:cs typeface="Arial" panose="020B0604020202020204" pitchFamily="34" charset="0"/>
              </a:defRPr>
            </a:lvl3pPr>
            <a:lvl4pPr marL="1371600" indent="0">
              <a:buFontTx/>
              <a:buNone/>
              <a:defRPr sz="1000">
                <a:solidFill>
                  <a:schemeClr val="tx2"/>
                </a:solidFill>
                <a:latin typeface="Arial" panose="020B0604020202020204" pitchFamily="34" charset="0"/>
                <a:cs typeface="Arial" panose="020B0604020202020204" pitchFamily="34" charset="0"/>
              </a:defRPr>
            </a:lvl4pPr>
            <a:lvl5pPr marL="1828800" indent="0">
              <a:buFontTx/>
              <a:buNone/>
              <a:defRPr sz="10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566401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28802"/>
            <a:ext cx="12192000" cy="3251199"/>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2441551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3543301"/>
            <a:ext cx="12192000" cy="3295651"/>
          </a:xfrm>
          <a:prstGeom prst="rect">
            <a:avLst/>
          </a:prstGeom>
        </p:spPr>
      </p:pic>
      <p:sp>
        <p:nvSpPr>
          <p:cNvPr id="30" name="Elipse 29"/>
          <p:cNvSpPr/>
          <p:nvPr/>
        </p:nvSpPr>
        <p:spPr>
          <a:xfrm>
            <a:off x="354314" y="2997937"/>
            <a:ext cx="1580445" cy="1533241"/>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1" name="Elipse 30"/>
          <p:cNvSpPr/>
          <p:nvPr/>
        </p:nvSpPr>
        <p:spPr>
          <a:xfrm>
            <a:off x="2312017"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2" name="Elipse 31"/>
          <p:cNvSpPr/>
          <p:nvPr/>
        </p:nvSpPr>
        <p:spPr>
          <a:xfrm>
            <a:off x="4284458"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4" name="Elipse 33"/>
          <p:cNvSpPr/>
          <p:nvPr/>
        </p:nvSpPr>
        <p:spPr>
          <a:xfrm>
            <a:off x="6221561"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2" name="Title 1"/>
          <p:cNvSpPr>
            <a:spLocks noGrp="1"/>
          </p:cNvSpPr>
          <p:nvPr>
            <p:ph type="title" hasCustomPrompt="1"/>
          </p:nvPr>
        </p:nvSpPr>
        <p:spPr>
          <a:xfrm>
            <a:off x="2205571" y="1319056"/>
            <a:ext cx="2311400" cy="396874"/>
          </a:xfrm>
          <a:prstGeom prst="rect">
            <a:avLst/>
          </a:prstGeom>
        </p:spPr>
        <p:txBody>
          <a:bodyPr/>
          <a:lstStyle>
            <a:lvl1pPr>
              <a:defRPr sz="3000" b="1">
                <a:solidFill>
                  <a:schemeClr val="tx2"/>
                </a:solidFill>
                <a:latin typeface="Arial" panose="020B0604020202020204" pitchFamily="34" charset="0"/>
                <a:cs typeface="Arial" panose="020B0604020202020204" pitchFamily="34" charset="0"/>
              </a:defRPr>
            </a:lvl1pPr>
          </a:lstStyle>
          <a:p>
            <a:r>
              <a:rPr lang="en-US" err="1"/>
              <a:t>Texto</a:t>
            </a:r>
            <a:endParaRPr lang="en-US"/>
          </a:p>
        </p:txBody>
      </p:sp>
      <p:sp>
        <p:nvSpPr>
          <p:cNvPr id="28" name="Marcador de texto 27"/>
          <p:cNvSpPr>
            <a:spLocks noGrp="1"/>
          </p:cNvSpPr>
          <p:nvPr>
            <p:ph type="body" sz="quarter" idx="10" hasCustomPrompt="1"/>
          </p:nvPr>
        </p:nvSpPr>
        <p:spPr>
          <a:xfrm>
            <a:off x="729669" y="2547140"/>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s-ES"/>
              <a:t>01</a:t>
            </a:r>
          </a:p>
        </p:txBody>
      </p:sp>
      <p:sp>
        <p:nvSpPr>
          <p:cNvPr id="5" name="Marcador de texto 4"/>
          <p:cNvSpPr>
            <a:spLocks noGrp="1"/>
          </p:cNvSpPr>
          <p:nvPr>
            <p:ph type="body" sz="quarter" idx="11" hasCustomPrompt="1"/>
          </p:nvPr>
        </p:nvSpPr>
        <p:spPr>
          <a:xfrm>
            <a:off x="2702201" y="2544784"/>
            <a:ext cx="784579" cy="364966"/>
          </a:xfrm>
          <a:prstGeom prst="rect">
            <a:avLst/>
          </a:prstGeom>
        </p:spPr>
        <p:txBody>
          <a:bodyPr/>
          <a:lstStyle>
            <a:lvl1pPr>
              <a:buFontTx/>
              <a:buNone/>
              <a:defRPr lang="es-ES" smtClean="0">
                <a:solidFill>
                  <a:schemeClr val="tx2"/>
                </a:solidFill>
                <a:latin typeface="Arial" panose="020B0604020202020204" pitchFamily="34" charset="0"/>
                <a:cs typeface="Arial" panose="020B0604020202020204" pitchFamily="34" charset="0"/>
              </a:defRPr>
            </a:lvl1pPr>
            <a:lvl2pPr marL="457200" indent="0">
              <a:buFontTx/>
              <a:buNone/>
              <a:defRPr lang="es-ES" smtClean="0">
                <a:solidFill>
                  <a:schemeClr val="accent1"/>
                </a:solidFill>
                <a:latin typeface="Arial" panose="020B0604020202020204" pitchFamily="34" charset="0"/>
                <a:cs typeface="Arial" panose="020B0604020202020204" pitchFamily="34" charset="0"/>
              </a:defRPr>
            </a:lvl2pPr>
            <a:lvl3pPr marL="914400" indent="0">
              <a:buFontTx/>
              <a:buNone/>
              <a:defRPr lang="es-ES" smtClean="0">
                <a:solidFill>
                  <a:schemeClr val="accent1"/>
                </a:solidFill>
                <a:latin typeface="Arial" panose="020B0604020202020204" pitchFamily="34" charset="0"/>
                <a:cs typeface="Arial" panose="020B0604020202020204" pitchFamily="34" charset="0"/>
              </a:defRPr>
            </a:lvl3pPr>
            <a:lvl4pPr marL="1371600" indent="0">
              <a:buFontTx/>
              <a:buNone/>
              <a:defRPr lang="es-ES" smtClean="0">
                <a:solidFill>
                  <a:schemeClr val="accent1"/>
                </a:solidFill>
                <a:latin typeface="Arial" panose="020B0604020202020204" pitchFamily="34" charset="0"/>
                <a:cs typeface="Arial" panose="020B0604020202020204" pitchFamily="34" charset="0"/>
              </a:defRPr>
            </a:lvl4pPr>
            <a:lvl5pPr marL="1828800" indent="0">
              <a:buFontTx/>
              <a:buNone/>
              <a:defRPr lang="es-ES">
                <a:solidFill>
                  <a:schemeClr val="accent1"/>
                </a:solidFill>
                <a:latin typeface="Arial" panose="020B0604020202020204" pitchFamily="34" charset="0"/>
                <a:cs typeface="Arial" panose="020B0604020202020204" pitchFamily="34" charset="0"/>
              </a:defRPr>
            </a:lvl5pPr>
          </a:lstStyle>
          <a:p>
            <a:pPr marL="0" lvl="0" indent="0" algn="ctr">
              <a:buFontTx/>
              <a:buNone/>
            </a:pPr>
            <a:r>
              <a:rPr lang="es-ES"/>
              <a:t>02</a:t>
            </a:r>
          </a:p>
        </p:txBody>
      </p:sp>
      <p:pic>
        <p:nvPicPr>
          <p:cNvPr id="25" name="Imagen 2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62685" y="1231671"/>
            <a:ext cx="1097729" cy="543686"/>
          </a:xfrm>
          <a:prstGeom prst="rect">
            <a:avLst/>
          </a:prstGeom>
        </p:spPr>
      </p:pic>
      <p:sp>
        <p:nvSpPr>
          <p:cNvPr id="29" name="Marcador de texto 28"/>
          <p:cNvSpPr>
            <a:spLocks noGrp="1"/>
          </p:cNvSpPr>
          <p:nvPr>
            <p:ph type="body" sz="quarter" idx="16" hasCustomPrompt="1"/>
          </p:nvPr>
        </p:nvSpPr>
        <p:spPr>
          <a:xfrm>
            <a:off x="2451024"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3" name="Marcador de texto 32"/>
          <p:cNvSpPr>
            <a:spLocks noGrp="1"/>
          </p:cNvSpPr>
          <p:nvPr>
            <p:ph type="body" sz="quarter" idx="17" hasCustomPrompt="1"/>
          </p:nvPr>
        </p:nvSpPr>
        <p:spPr>
          <a:xfrm>
            <a:off x="4431214"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7" name="Marcador de texto 36"/>
          <p:cNvSpPr>
            <a:spLocks noGrp="1"/>
          </p:cNvSpPr>
          <p:nvPr>
            <p:ph type="body" sz="quarter" idx="18" hasCustomPrompt="1"/>
          </p:nvPr>
        </p:nvSpPr>
        <p:spPr>
          <a:xfrm>
            <a:off x="6368317" y="3229341"/>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46" name="Marcador de texto 40"/>
          <p:cNvSpPr>
            <a:spLocks noGrp="1"/>
          </p:cNvSpPr>
          <p:nvPr>
            <p:ph type="body" sz="quarter" idx="20" hasCustomPrompt="1"/>
          </p:nvPr>
        </p:nvSpPr>
        <p:spPr>
          <a:xfrm>
            <a:off x="4682391" y="2543658"/>
            <a:ext cx="784579" cy="376008"/>
          </a:xfrm>
          <a:prstGeom prst="rect">
            <a:avLst/>
          </a:prstGeom>
        </p:spPr>
        <p:txBody>
          <a:bodyPr/>
          <a:lstStyle>
            <a:lvl1pPr marL="0" indent="0" algn="ctr">
              <a:buFontTx/>
              <a:buNone/>
              <a:defRPr>
                <a:solidFill>
                  <a:schemeClr val="tx2"/>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03</a:t>
            </a:r>
          </a:p>
        </p:txBody>
      </p:sp>
      <p:sp>
        <p:nvSpPr>
          <p:cNvPr id="47" name="Marcador de texto 42"/>
          <p:cNvSpPr>
            <a:spLocks noGrp="1"/>
          </p:cNvSpPr>
          <p:nvPr>
            <p:ph type="body" sz="quarter" idx="21" hasCustomPrompt="1"/>
          </p:nvPr>
        </p:nvSpPr>
        <p:spPr>
          <a:xfrm>
            <a:off x="6579261" y="2558538"/>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04</a:t>
            </a:r>
          </a:p>
        </p:txBody>
      </p:sp>
      <p:sp>
        <p:nvSpPr>
          <p:cNvPr id="17" name="Elipse 16"/>
          <p:cNvSpPr/>
          <p:nvPr userDrawn="1"/>
        </p:nvSpPr>
        <p:spPr>
          <a:xfrm>
            <a:off x="8158664" y="3000884"/>
            <a:ext cx="1580445" cy="153029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8" name="Marcador de texto 36"/>
          <p:cNvSpPr>
            <a:spLocks noGrp="1"/>
          </p:cNvSpPr>
          <p:nvPr>
            <p:ph type="body" sz="quarter" idx="22" hasCustomPrompt="1"/>
          </p:nvPr>
        </p:nvSpPr>
        <p:spPr>
          <a:xfrm>
            <a:off x="8306907" y="3238163"/>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42"/>
          <p:cNvSpPr>
            <a:spLocks noGrp="1"/>
          </p:cNvSpPr>
          <p:nvPr>
            <p:ph type="body" sz="quarter" idx="23" hasCustomPrompt="1"/>
          </p:nvPr>
        </p:nvSpPr>
        <p:spPr>
          <a:xfrm>
            <a:off x="8555890" y="2564935"/>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05</a:t>
            </a:r>
          </a:p>
        </p:txBody>
      </p:sp>
      <p:sp>
        <p:nvSpPr>
          <p:cNvPr id="21" name="Marcador de texto 28"/>
          <p:cNvSpPr>
            <a:spLocks noGrp="1"/>
          </p:cNvSpPr>
          <p:nvPr>
            <p:ph type="body" sz="quarter" idx="24" hasCustomPrompt="1"/>
          </p:nvPr>
        </p:nvSpPr>
        <p:spPr>
          <a:xfrm>
            <a:off x="471014" y="3224636"/>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20" name="Elipse 19"/>
          <p:cNvSpPr/>
          <p:nvPr userDrawn="1"/>
        </p:nvSpPr>
        <p:spPr>
          <a:xfrm>
            <a:off x="10100703" y="3000884"/>
            <a:ext cx="1580445" cy="153029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22" name="Marcador de texto 36"/>
          <p:cNvSpPr>
            <a:spLocks noGrp="1"/>
          </p:cNvSpPr>
          <p:nvPr>
            <p:ph type="body" sz="quarter" idx="25" hasCustomPrompt="1"/>
          </p:nvPr>
        </p:nvSpPr>
        <p:spPr>
          <a:xfrm>
            <a:off x="10248946" y="3238163"/>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23" name="Marcador de texto 42"/>
          <p:cNvSpPr>
            <a:spLocks noGrp="1"/>
          </p:cNvSpPr>
          <p:nvPr>
            <p:ph type="body" sz="quarter" idx="26" hasCustomPrompt="1"/>
          </p:nvPr>
        </p:nvSpPr>
        <p:spPr>
          <a:xfrm>
            <a:off x="10497929" y="2564935"/>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06</a:t>
            </a:r>
          </a:p>
        </p:txBody>
      </p:sp>
    </p:spTree>
    <p:extLst>
      <p:ext uri="{BB962C8B-B14F-4D97-AF65-F5344CB8AC3E}">
        <p14:creationId xmlns:p14="http://schemas.microsoft.com/office/powerpoint/2010/main" val="22023100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62325"/>
          </a:xfrm>
          <a:prstGeom prst="rect">
            <a:avLst/>
          </a:prstGeom>
        </p:spPr>
      </p:pic>
      <p:sp>
        <p:nvSpPr>
          <p:cNvPr id="15" name="Elipse 14"/>
          <p:cNvSpPr/>
          <p:nvPr/>
        </p:nvSpPr>
        <p:spPr>
          <a:xfrm>
            <a:off x="1885240" y="3813333"/>
            <a:ext cx="2156177" cy="1999638"/>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10781" y="4483942"/>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5291" y="4495395"/>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92106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Encabezado de sección">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18733"/>
            <a:ext cx="12192000" cy="3386668"/>
          </a:xfrm>
          <a:prstGeom prst="rect">
            <a:avLst/>
          </a:prstGeom>
        </p:spPr>
      </p:pic>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5779197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19275"/>
            <a:ext cx="12192000" cy="3276600"/>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0350668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4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28802"/>
            <a:ext cx="12192000" cy="3251199"/>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2738728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Encabezado de sección">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05175"/>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7" name="Elipse 6"/>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233264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_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43075"/>
            <a:ext cx="12192000" cy="3381376"/>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1770662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0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644713"/>
            <a:ext cx="12192000" cy="1758369"/>
          </a:xfrm>
          <a:prstGeom prst="rect">
            <a:avLst/>
          </a:prstGeom>
        </p:spPr>
      </p:pic>
      <p:cxnSp>
        <p:nvCxnSpPr>
          <p:cNvPr id="12" name="Conector recto 11"/>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Marcador de texto 15"/>
          <p:cNvSpPr>
            <a:spLocks noGrp="1"/>
          </p:cNvSpPr>
          <p:nvPr>
            <p:ph type="body" sz="quarter" idx="11" hasCustomPrompt="1"/>
          </p:nvPr>
        </p:nvSpPr>
        <p:spPr>
          <a:xfrm>
            <a:off x="715357" y="869756"/>
            <a:ext cx="1913315"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3139157" y="884089"/>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6" name="Marcador de texto 5"/>
          <p:cNvSpPr>
            <a:spLocks noGrp="1"/>
          </p:cNvSpPr>
          <p:nvPr>
            <p:ph type="body" sz="quarter" idx="14" hasCustomPrompt="1"/>
          </p:nvPr>
        </p:nvSpPr>
        <p:spPr>
          <a:xfrm>
            <a:off x="715358" y="3718561"/>
            <a:ext cx="10735809" cy="587828"/>
          </a:xfrm>
          <a:prstGeom prst="rect">
            <a:avLst/>
          </a:prstGeom>
        </p:spPr>
        <p:txBody>
          <a:bodyPr/>
          <a:lstStyle>
            <a:lvl1pPr marL="0" indent="0">
              <a:buFontTx/>
              <a:buNone/>
              <a:defRPr sz="1800" b="1" baseline="0">
                <a:solidFill>
                  <a:srgbClr val="9AAE04"/>
                </a:solidFill>
              </a:defRPr>
            </a:lvl1pPr>
          </a:lstStyle>
          <a:p>
            <a:pPr lvl="0"/>
            <a:r>
              <a:rPr lang="es-ES" err="1"/>
              <a:t>Contents</a:t>
            </a:r>
            <a:r>
              <a:rPr lang="es-ES"/>
              <a:t> (Arial 18 bol blanco)</a:t>
            </a:r>
          </a:p>
        </p:txBody>
      </p:sp>
      <p:sp>
        <p:nvSpPr>
          <p:cNvPr id="8" name="Marcador de texto 7"/>
          <p:cNvSpPr>
            <a:spLocks noGrp="1"/>
          </p:cNvSpPr>
          <p:nvPr>
            <p:ph type="body" sz="quarter" idx="17" hasCustomPrompt="1"/>
          </p:nvPr>
        </p:nvSpPr>
        <p:spPr>
          <a:xfrm>
            <a:off x="704205" y="4349978"/>
            <a:ext cx="10746961" cy="476273"/>
          </a:xfrm>
          <a:prstGeom prst="rect">
            <a:avLst/>
          </a:prstGeom>
        </p:spPr>
        <p:txBody>
          <a:bodyPr/>
          <a:lstStyle>
            <a:lvl1pPr marL="0" indent="0">
              <a:buFontTx/>
              <a:buNone/>
              <a:defRPr lang="es-ES" sz="1400" b="0" kern="1200" baseline="0" dirty="0" smtClean="0">
                <a:solidFill>
                  <a:srgbClr val="6785C1"/>
                </a:solidFill>
                <a:latin typeface="+mn-lt"/>
                <a:ea typeface="+mn-ea"/>
                <a:cs typeface="+mn-cs"/>
              </a:defRPr>
            </a:lvl1pPr>
            <a:lvl2pPr>
              <a:defRPr lang="es-ES" sz="1800" b="1" kern="1200" baseline="0" dirty="0" smtClean="0">
                <a:solidFill>
                  <a:schemeClr val="tx1"/>
                </a:solidFill>
                <a:latin typeface="+mn-lt"/>
                <a:ea typeface="+mn-ea"/>
                <a:cs typeface="+mn-cs"/>
              </a:defRPr>
            </a:lvl2pPr>
            <a:lvl3pPr>
              <a:defRPr lang="es-ES" sz="1800" b="1" kern="1200" baseline="0" dirty="0" smtClean="0">
                <a:solidFill>
                  <a:schemeClr val="tx1"/>
                </a:solidFill>
                <a:latin typeface="+mn-lt"/>
                <a:ea typeface="+mn-ea"/>
                <a:cs typeface="+mn-cs"/>
              </a:defRPr>
            </a:lvl3pPr>
            <a:lvl4pPr>
              <a:defRPr lang="es-ES" sz="1800" b="1" kern="1200" baseline="0" dirty="0" smtClean="0">
                <a:solidFill>
                  <a:schemeClr val="tx1"/>
                </a:solidFill>
                <a:latin typeface="+mn-lt"/>
                <a:ea typeface="+mn-ea"/>
                <a:cs typeface="+mn-cs"/>
              </a:defRPr>
            </a:lvl4pPr>
            <a:lvl5pPr>
              <a:defRPr lang="es-ES" sz="1800" b="1" kern="1200" baseline="0" dirty="0">
                <a:solidFill>
                  <a:schemeClr val="tx1"/>
                </a:solidFill>
                <a:latin typeface="+mn-lt"/>
                <a:ea typeface="+mn-ea"/>
                <a:cs typeface="+mn-cs"/>
              </a:defRPr>
            </a:lvl5pPr>
          </a:lstStyle>
          <a:p>
            <a:pPr lvl="0"/>
            <a:r>
              <a:rPr lang="es-ES" err="1"/>
              <a:t>Subheading</a:t>
            </a:r>
            <a:r>
              <a:rPr lang="es-ES"/>
              <a:t> (</a:t>
            </a:r>
            <a:r>
              <a:rPr lang="es-ES" err="1"/>
              <a:t>arial</a:t>
            </a:r>
            <a:r>
              <a:rPr lang="es-ES"/>
              <a:t> 14 blue)</a:t>
            </a:r>
          </a:p>
        </p:txBody>
      </p:sp>
      <p:sp>
        <p:nvSpPr>
          <p:cNvPr id="10" name="Marcador de texto 9"/>
          <p:cNvSpPr>
            <a:spLocks noGrp="1"/>
          </p:cNvSpPr>
          <p:nvPr>
            <p:ph type="body" sz="quarter" idx="18" hasCustomPrompt="1"/>
          </p:nvPr>
        </p:nvSpPr>
        <p:spPr>
          <a:xfrm>
            <a:off x="704205" y="4927093"/>
            <a:ext cx="10746961" cy="1346200"/>
          </a:xfrm>
          <a:prstGeom prst="rect">
            <a:avLst/>
          </a:prstGeom>
        </p:spPr>
        <p:txBody>
          <a:bodyPr/>
          <a:lstStyle>
            <a:lvl1pPr marL="0" indent="0">
              <a:buNone/>
              <a:defRPr sz="1200" baseline="0">
                <a:solidFill>
                  <a:srgbClr val="505050"/>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4" name="Conector recto 13"/>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3327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2578" y="3254980"/>
            <a:ext cx="2506135" cy="3591379"/>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2931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Dos objetos">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 y="3649580"/>
            <a:ext cx="6863644" cy="3208420"/>
          </a:xfrm>
          <a:prstGeom prst="rect">
            <a:avLst/>
          </a:prstGeom>
        </p:spPr>
      </p:pic>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656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Encabezado de sección">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05175"/>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7" name="Elipse 6"/>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4214836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flipH="1">
            <a:off x="9436486" y="5431972"/>
            <a:ext cx="2784541" cy="1424214"/>
          </a:xfrm>
          <a:prstGeom prst="rect">
            <a:avLst/>
          </a:prstGeom>
        </p:spPr>
      </p:pic>
      <p:pic>
        <p:nvPicPr>
          <p:cNvPr id="12" name="Imagen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flipH="1">
            <a:off x="-2" y="4801805"/>
            <a:ext cx="2119087" cy="2056197"/>
          </a:xfrm>
          <a:prstGeom prst="rect">
            <a:avLst/>
          </a:prstGeom>
        </p:spPr>
      </p:pic>
      <p:cxnSp>
        <p:nvCxnSpPr>
          <p:cNvPr id="13" name="Conector recto 12"/>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3564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9" y="877637"/>
            <a:ext cx="732443" cy="421604"/>
          </a:xfrm>
          <a:prstGeom prst="rect">
            <a:avLst/>
          </a:prstGeom>
        </p:spPr>
        <p:txBody>
          <a:bodyPr/>
          <a:lstStyle>
            <a:lvl1pPr marL="0" indent="0">
              <a:buFontTx/>
              <a:buNone/>
              <a:defRPr sz="2400">
                <a:solidFill>
                  <a:srgbClr val="9AAE04"/>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a:t>
            </a:r>
          </a:p>
        </p:txBody>
      </p:sp>
      <p:sp>
        <p:nvSpPr>
          <p:cNvPr id="26" name="Marcador de texto 25"/>
          <p:cNvSpPr>
            <a:spLocks noGrp="1"/>
          </p:cNvSpPr>
          <p:nvPr>
            <p:ph type="body" sz="quarter" idx="13" hasCustomPrompt="1"/>
          </p:nvPr>
        </p:nvSpPr>
        <p:spPr>
          <a:xfrm>
            <a:off x="1837833" y="914268"/>
            <a:ext cx="5827908" cy="348343"/>
          </a:xfrm>
          <a:prstGeom prst="rect">
            <a:avLst/>
          </a:prstGeom>
        </p:spPr>
        <p:txBody>
          <a:bodyPr/>
          <a:lstStyle>
            <a:lvl1pPr marL="0" indent="0">
              <a:buFontTx/>
              <a:buNone/>
              <a:defRPr sz="2000">
                <a:solidFill>
                  <a:srgbClr val="9AAE04"/>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
        <p:nvSpPr>
          <p:cNvPr id="59" name="Rectángulo 58"/>
          <p:cNvSpPr/>
          <p:nvPr/>
        </p:nvSpPr>
        <p:spPr>
          <a:xfrm>
            <a:off x="0" y="6667183"/>
            <a:ext cx="12192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634931" y="816071"/>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9940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0581332" y="3712029"/>
            <a:ext cx="1610669" cy="3135087"/>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pic>
        <p:nvPicPr>
          <p:cNvPr id="4" name="Imagen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4514" y="4876801"/>
            <a:ext cx="1509761" cy="2013857"/>
          </a:xfrm>
          <a:prstGeom prst="rect">
            <a:avLst/>
          </a:prstGeom>
        </p:spPr>
      </p:pic>
    </p:spTree>
    <p:extLst>
      <p:ext uri="{BB962C8B-B14F-4D97-AF65-F5344CB8AC3E}">
        <p14:creationId xmlns:p14="http://schemas.microsoft.com/office/powerpoint/2010/main" val="17509291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3922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87068"/>
            <a:ext cx="12192000" cy="3811219"/>
          </a:xfrm>
          <a:prstGeom prst="rect">
            <a:avLst/>
          </a:prstGeom>
        </p:spPr>
      </p:pic>
      <p:grpSp>
        <p:nvGrpSpPr>
          <p:cNvPr id="2" name="Grupo 1"/>
          <p:cNvGrpSpPr/>
          <p:nvPr/>
        </p:nvGrpSpPr>
        <p:grpSpPr>
          <a:xfrm>
            <a:off x="8991851" y="4584577"/>
            <a:ext cx="2434556" cy="563899"/>
            <a:chOff x="7377067" y="4567129"/>
            <a:chExt cx="1192738" cy="368354"/>
          </a:xfrm>
        </p:grpSpPr>
        <p:pic>
          <p:nvPicPr>
            <p:cNvPr id="11" name="23 Imagen"/>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91414" y="4575483"/>
              <a:ext cx="378391" cy="360000"/>
            </a:xfrm>
            <a:prstGeom prst="rect">
              <a:avLst/>
            </a:prstGeom>
          </p:spPr>
        </p:pic>
        <p:pic>
          <p:nvPicPr>
            <p:cNvPr id="13" name="26 Imagen"/>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77067" y="4567129"/>
              <a:ext cx="378391" cy="360000"/>
            </a:xfrm>
            <a:prstGeom prst="rect">
              <a:avLst/>
            </a:prstGeom>
          </p:spPr>
        </p:pic>
        <p:pic>
          <p:nvPicPr>
            <p:cNvPr id="16" name="3 Imagen"/>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787246" y="4575483"/>
              <a:ext cx="378391" cy="360000"/>
            </a:xfrm>
            <a:prstGeom prst="rect">
              <a:avLst/>
            </a:prstGeom>
          </p:spPr>
        </p:pic>
      </p:grpSp>
      <p:sp>
        <p:nvSpPr>
          <p:cNvPr id="8" name="Marcador de texto 2"/>
          <p:cNvSpPr txBox="1">
            <a:spLocks/>
          </p:cNvSpPr>
          <p:nvPr/>
        </p:nvSpPr>
        <p:spPr>
          <a:xfrm>
            <a:off x="1005061" y="2517548"/>
            <a:ext cx="4840420" cy="451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noProof="0"/>
              <a:t>Thank</a:t>
            </a:r>
            <a:r>
              <a:rPr lang="en-US" sz="3400" b="1" baseline="0" noProof="0"/>
              <a:t> you</a:t>
            </a:r>
            <a:endParaRPr lang="en-US" sz="3400" b="1" noProof="0"/>
          </a:p>
        </p:txBody>
      </p:sp>
      <p:sp>
        <p:nvSpPr>
          <p:cNvPr id="9" name="Marcador de texto 5"/>
          <p:cNvSpPr txBox="1">
            <a:spLocks/>
          </p:cNvSpPr>
          <p:nvPr/>
        </p:nvSpPr>
        <p:spPr>
          <a:xfrm>
            <a:off x="2524884" y="5633318"/>
            <a:ext cx="9182776" cy="386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noProof="0">
                <a:solidFill>
                  <a:srgbClr val="9AAE04"/>
                </a:solidFill>
              </a:rPr>
              <a:t>Consulting, Transformation, Technology and Operations </a:t>
            </a:r>
          </a:p>
          <a:p>
            <a:pPr marL="0" indent="0" algn="r">
              <a:buNone/>
            </a:pPr>
            <a:endParaRPr lang="en-US" sz="1600" noProof="0">
              <a:solidFill>
                <a:srgbClr val="9AAE04"/>
              </a:solidFill>
            </a:endParaRPr>
          </a:p>
        </p:txBody>
      </p:sp>
      <p:sp>
        <p:nvSpPr>
          <p:cNvPr id="10" name="Marcador de texto 6"/>
          <p:cNvSpPr txBox="1">
            <a:spLocks/>
          </p:cNvSpPr>
          <p:nvPr/>
        </p:nvSpPr>
        <p:spPr>
          <a:xfrm>
            <a:off x="8511988" y="5931854"/>
            <a:ext cx="3195672" cy="3665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500" b="1" noProof="0">
                <a:solidFill>
                  <a:srgbClr val="969696"/>
                </a:solidFill>
              </a:rPr>
              <a:t>everis.com</a:t>
            </a:r>
          </a:p>
        </p:txBody>
      </p:sp>
    </p:spTree>
    <p:extLst>
      <p:ext uri="{BB962C8B-B14F-4D97-AF65-F5344CB8AC3E}">
        <p14:creationId xmlns:p14="http://schemas.microsoft.com/office/powerpoint/2010/main" val="12637579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9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94934"/>
            <a:ext cx="12192000" cy="5063067"/>
          </a:xfrm>
          <a:prstGeom prst="rect">
            <a:avLst/>
          </a:prstGeom>
        </p:spPr>
      </p:pic>
      <p:sp>
        <p:nvSpPr>
          <p:cNvPr id="16" name="Marcador de texto 15"/>
          <p:cNvSpPr>
            <a:spLocks noGrp="1"/>
          </p:cNvSpPr>
          <p:nvPr>
            <p:ph type="body" sz="quarter" idx="11" hasCustomPrompt="1"/>
          </p:nvPr>
        </p:nvSpPr>
        <p:spPr>
          <a:xfrm>
            <a:off x="715357" y="784109"/>
            <a:ext cx="2344371" cy="421604"/>
          </a:xfrm>
          <a:prstGeom prst="rect">
            <a:avLst/>
          </a:prstGeom>
        </p:spPr>
        <p:txBody>
          <a:bodyPr/>
          <a:lstStyle>
            <a:lvl1pPr marL="0" indent="0">
              <a:buFontTx/>
              <a:buNone/>
              <a:defRPr sz="2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err="1"/>
              <a:t>Overview</a:t>
            </a:r>
            <a:endParaRPr lang="es-ES"/>
          </a:p>
        </p:txBody>
      </p:sp>
      <p:sp>
        <p:nvSpPr>
          <p:cNvPr id="26" name="Marcador de texto 25"/>
          <p:cNvSpPr>
            <a:spLocks noGrp="1"/>
          </p:cNvSpPr>
          <p:nvPr>
            <p:ph type="body" sz="quarter" idx="13"/>
          </p:nvPr>
        </p:nvSpPr>
        <p:spPr>
          <a:xfrm>
            <a:off x="3316093" y="829811"/>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9" name="Marcador de texto 8"/>
          <p:cNvSpPr>
            <a:spLocks noGrp="1"/>
          </p:cNvSpPr>
          <p:nvPr>
            <p:ph type="body" sz="quarter" idx="14" hasCustomPrompt="1"/>
          </p:nvPr>
        </p:nvSpPr>
        <p:spPr>
          <a:xfrm>
            <a:off x="888083" y="2651126"/>
            <a:ext cx="2007781" cy="473075"/>
          </a:xfrm>
          <a:prstGeom prst="rect">
            <a:avLst/>
          </a:prstGeom>
        </p:spPr>
        <p:txBody>
          <a:bodyPr/>
          <a:lstStyle>
            <a:lvl1pPr marL="0" indent="0" algn="ctr">
              <a:buFontTx/>
              <a:buNone/>
              <a:defRPr sz="4000" b="1">
                <a:solidFill>
                  <a:schemeClr val="bg1"/>
                </a:solidFill>
              </a:defRPr>
            </a:lvl1pPr>
          </a:lstStyle>
          <a:p>
            <a:pPr lvl="0"/>
            <a:r>
              <a:rPr lang="es-ES"/>
              <a:t>Texto</a:t>
            </a:r>
          </a:p>
        </p:txBody>
      </p:sp>
      <p:sp>
        <p:nvSpPr>
          <p:cNvPr id="11" name="Marcador de texto 10"/>
          <p:cNvSpPr>
            <a:spLocks noGrp="1"/>
          </p:cNvSpPr>
          <p:nvPr>
            <p:ph type="body" sz="quarter" idx="15" hasCustomPrompt="1"/>
          </p:nvPr>
        </p:nvSpPr>
        <p:spPr>
          <a:xfrm>
            <a:off x="888181" y="3200401"/>
            <a:ext cx="2008716" cy="371475"/>
          </a:xfrm>
          <a:prstGeom prst="rect">
            <a:avLst/>
          </a:prstGeom>
        </p:spPr>
        <p:txBody>
          <a:bodyPr/>
          <a:lstStyle>
            <a:lvl1pPr marL="0" indent="0" algn="ctr">
              <a:buFontTx/>
              <a:buNone/>
              <a:defRPr sz="1600"/>
            </a:lvl1pPr>
            <a:lvl2pPr>
              <a:defRPr sz="1100"/>
            </a:lvl2pPr>
            <a:lvl3pPr>
              <a:defRPr sz="1100"/>
            </a:lvl3pPr>
            <a:lvl4pPr>
              <a:defRPr sz="1100"/>
            </a:lvl4pPr>
            <a:lvl5pPr>
              <a:defRPr sz="1100"/>
            </a:lvl5pPr>
          </a:lstStyle>
          <a:p>
            <a:pPr lvl="0"/>
            <a:r>
              <a:rPr lang="es-ES"/>
              <a:t>Texto</a:t>
            </a:r>
          </a:p>
        </p:txBody>
      </p:sp>
      <p:sp>
        <p:nvSpPr>
          <p:cNvPr id="19" name="Marcador de texto 18"/>
          <p:cNvSpPr>
            <a:spLocks noGrp="1"/>
          </p:cNvSpPr>
          <p:nvPr>
            <p:ph type="body" sz="quarter" idx="16" hasCustomPrompt="1"/>
          </p:nvPr>
        </p:nvSpPr>
        <p:spPr>
          <a:xfrm>
            <a:off x="888082" y="4542632"/>
            <a:ext cx="2007781" cy="478747"/>
          </a:xfrm>
          <a:prstGeom prst="rect">
            <a:avLst/>
          </a:prstGeom>
        </p:spPr>
        <p:txBody>
          <a:bodyPr/>
          <a:lstStyle>
            <a:lvl1pPr>
              <a:defRPr lang="es-ES" sz="4000" b="1" kern="1200" dirty="0">
                <a:solidFill>
                  <a:schemeClr val="bg1"/>
                </a:solidFill>
                <a:latin typeface="+mn-lt"/>
                <a:ea typeface="+mn-ea"/>
                <a:cs typeface="+mn-cs"/>
              </a:defRPr>
            </a:lvl1pPr>
            <a:lvl2pPr>
              <a:defRPr sz="1050"/>
            </a:lvl2pPr>
            <a:lvl3pPr>
              <a:defRPr sz="1050"/>
            </a:lvl3pPr>
            <a:lvl4pPr>
              <a:defRPr sz="1050"/>
            </a:lvl4pPr>
            <a:lvl5pPr>
              <a:defRPr sz="1050"/>
            </a:lvl5pPr>
          </a:lstStyle>
          <a:p>
            <a:pPr marL="0" lvl="0" indent="0" algn="ctr" defTabSz="914400" rtl="0" eaLnBrk="1" latinLnBrk="0" hangingPunct="1">
              <a:lnSpc>
                <a:spcPct val="90000"/>
              </a:lnSpc>
              <a:spcBef>
                <a:spcPts val="1000"/>
              </a:spcBef>
              <a:buFontTx/>
              <a:buNone/>
            </a:pPr>
            <a:r>
              <a:rPr lang="es-ES"/>
              <a:t>Texto</a:t>
            </a:r>
          </a:p>
        </p:txBody>
      </p:sp>
      <p:sp>
        <p:nvSpPr>
          <p:cNvPr id="21" name="Marcador de texto 20"/>
          <p:cNvSpPr>
            <a:spLocks noGrp="1"/>
          </p:cNvSpPr>
          <p:nvPr>
            <p:ph type="body" sz="quarter" idx="17" hasCustomPrompt="1"/>
          </p:nvPr>
        </p:nvSpPr>
        <p:spPr>
          <a:xfrm>
            <a:off x="888083" y="5087143"/>
            <a:ext cx="2007781" cy="384176"/>
          </a:xfrm>
          <a:prstGeom prst="rect">
            <a:avLst/>
          </a:prstGeom>
        </p:spPr>
        <p:txBody>
          <a:bodyPr/>
          <a:lstStyle>
            <a:lvl1pPr>
              <a:defRPr lang="es-ES" sz="1600"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FontTx/>
              <a:buNone/>
            </a:pPr>
            <a:r>
              <a:rPr lang="es-ES"/>
              <a:t>Texto</a:t>
            </a:r>
          </a:p>
        </p:txBody>
      </p:sp>
      <p:sp>
        <p:nvSpPr>
          <p:cNvPr id="24" name="Marcador de texto 23"/>
          <p:cNvSpPr>
            <a:spLocks noGrp="1"/>
          </p:cNvSpPr>
          <p:nvPr>
            <p:ph type="body" sz="quarter" idx="18" hasCustomPrompt="1"/>
          </p:nvPr>
        </p:nvSpPr>
        <p:spPr>
          <a:xfrm>
            <a:off x="9068456" y="2814109"/>
            <a:ext cx="2007781" cy="457200"/>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27" name="Marcador de texto 26"/>
          <p:cNvSpPr>
            <a:spLocks noGrp="1"/>
          </p:cNvSpPr>
          <p:nvPr>
            <p:ph type="body" sz="quarter" idx="19" hasCustomPrompt="1"/>
          </p:nvPr>
        </p:nvSpPr>
        <p:spPr>
          <a:xfrm>
            <a:off x="9068456" y="3353860"/>
            <a:ext cx="2007781" cy="371475"/>
          </a:xfrm>
          <a:prstGeom prst="rect">
            <a:avLst/>
          </a:prstGeom>
        </p:spPr>
        <p:txBody>
          <a:bodyPr/>
          <a:lstStyle>
            <a:lvl1pPr>
              <a:defRPr lang="es-ES" sz="1600" dirty="0"/>
            </a:lvl1pPr>
          </a:lstStyle>
          <a:p>
            <a:pPr marL="0" lvl="0" indent="0" algn="ctr">
              <a:buFontTx/>
              <a:buNone/>
            </a:pPr>
            <a:r>
              <a:rPr lang="es-ES"/>
              <a:t>Texto</a:t>
            </a:r>
          </a:p>
        </p:txBody>
      </p:sp>
      <p:sp>
        <p:nvSpPr>
          <p:cNvPr id="31" name="Marcador de texto 30"/>
          <p:cNvSpPr>
            <a:spLocks noGrp="1"/>
          </p:cNvSpPr>
          <p:nvPr>
            <p:ph type="body" sz="quarter" idx="20" hasCustomPrompt="1"/>
          </p:nvPr>
        </p:nvSpPr>
        <p:spPr>
          <a:xfrm>
            <a:off x="9138077" y="4845835"/>
            <a:ext cx="2133879" cy="493834"/>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35" name="Marcador de texto 34"/>
          <p:cNvSpPr>
            <a:spLocks noGrp="1"/>
          </p:cNvSpPr>
          <p:nvPr>
            <p:ph type="body" sz="quarter" idx="21" hasCustomPrompt="1"/>
          </p:nvPr>
        </p:nvSpPr>
        <p:spPr>
          <a:xfrm>
            <a:off x="9138077" y="5405437"/>
            <a:ext cx="1915584" cy="390753"/>
          </a:xfrm>
          <a:prstGeom prst="rect">
            <a:avLst/>
          </a:prstGeom>
        </p:spPr>
        <p:txBody>
          <a:bodyPr/>
          <a:lstStyle>
            <a:lvl1pPr>
              <a:defRPr lang="es-ES" sz="1600" dirty="0"/>
            </a:lvl1pPr>
          </a:lstStyle>
          <a:p>
            <a:pPr marL="0" lvl="0" indent="0" algn="ctr">
              <a:buFontTx/>
              <a:buNone/>
            </a:pPr>
            <a:r>
              <a:rPr lang="es-ES"/>
              <a:t>Texto</a:t>
            </a:r>
          </a:p>
        </p:txBody>
      </p:sp>
      <p:cxnSp>
        <p:nvCxnSpPr>
          <p:cNvPr id="23" name="Conector recto 22"/>
          <p:cNvCxnSpPr/>
          <p:nvPr/>
        </p:nvCxnSpPr>
        <p:spPr>
          <a:xfrm>
            <a:off x="480656" y="533400"/>
            <a:ext cx="0" cy="10414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2294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2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04/02/2019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034291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Portada">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0" y="-256555"/>
            <a:ext cx="12192000" cy="4442691"/>
          </a:xfrm>
          <a:prstGeom prst="rect">
            <a:avLst/>
          </a:prstGeom>
          <a:solidFill>
            <a:schemeClr val="bg1">
              <a:lumMod val="95000"/>
            </a:schemeClr>
          </a:solidFill>
        </p:spPr>
        <p:txBody>
          <a:bodyPr/>
          <a:lstStyle/>
          <a:p>
            <a:endParaRPr lang="es-ES" noProof="0"/>
          </a:p>
        </p:txBody>
      </p:sp>
      <p:sp>
        <p:nvSpPr>
          <p:cNvPr id="11" name="Marcador de texto 10"/>
          <p:cNvSpPr>
            <a:spLocks noGrp="1"/>
          </p:cNvSpPr>
          <p:nvPr>
            <p:ph type="body" sz="quarter" idx="11" hasCustomPrompt="1"/>
          </p:nvPr>
        </p:nvSpPr>
        <p:spPr>
          <a:xfrm>
            <a:off x="1863438" y="4303492"/>
            <a:ext cx="8465127" cy="886690"/>
          </a:xfrm>
          <a:prstGeom prst="rect">
            <a:avLst/>
          </a:prstGeom>
        </p:spPr>
        <p:txBody>
          <a:bodyPr/>
          <a:lstStyle>
            <a:lvl1pPr marL="0" indent="0" algn="ctr">
              <a:buNone/>
              <a:defRPr sz="2400" b="1" baseline="0">
                <a:solidFill>
                  <a:schemeClr val="tx1"/>
                </a:solidFill>
              </a:defRPr>
            </a:lvl1pPr>
          </a:lstStyle>
          <a:p>
            <a:pPr lvl="0"/>
            <a:r>
              <a:rPr lang="es-ES" noProof="0"/>
              <a:t>Título del proyecto, propuesta o workshop</a:t>
            </a:r>
          </a:p>
          <a:p>
            <a:pPr lvl="0"/>
            <a:endParaRPr lang="es-ES" noProof="0"/>
          </a:p>
        </p:txBody>
      </p:sp>
      <p:sp>
        <p:nvSpPr>
          <p:cNvPr id="13" name="Marcador de texto 12"/>
          <p:cNvSpPr>
            <a:spLocks noGrp="1"/>
          </p:cNvSpPr>
          <p:nvPr>
            <p:ph type="body" sz="quarter" idx="12" hasCustomPrompt="1"/>
          </p:nvPr>
        </p:nvSpPr>
        <p:spPr>
          <a:xfrm>
            <a:off x="9961417" y="6200798"/>
            <a:ext cx="2050475" cy="479425"/>
          </a:xfrm>
          <a:prstGeom prst="rect">
            <a:avLst/>
          </a:prstGeom>
        </p:spPr>
        <p:txBody>
          <a:bodyPr anchor="ctr" anchorCtr="0"/>
          <a:lstStyle>
            <a:lvl1pPr marL="0" indent="0" algn="r" defTabSz="685800" rtl="0" eaLnBrk="1" latinLnBrk="0" hangingPunct="1">
              <a:buNone/>
              <a:defRPr kumimoji="0" lang="es-E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defRPr>
            </a:lvl1pPr>
          </a:lstStyle>
          <a:p>
            <a:pPr lvl="0"/>
            <a:r>
              <a:rPr lang="es-ES" noProof="0"/>
              <a:t>Lugar y DD/MM/YY</a:t>
            </a:r>
          </a:p>
        </p:txBody>
      </p:sp>
      <p:sp>
        <p:nvSpPr>
          <p:cNvPr id="3" name="Marcador de texto 2"/>
          <p:cNvSpPr>
            <a:spLocks noGrp="1"/>
          </p:cNvSpPr>
          <p:nvPr>
            <p:ph type="body" sz="quarter" idx="13" hasCustomPrompt="1"/>
          </p:nvPr>
        </p:nvSpPr>
        <p:spPr>
          <a:xfrm>
            <a:off x="3065463" y="5210175"/>
            <a:ext cx="6061075" cy="515938"/>
          </a:xfrm>
          <a:prstGeom prst="rect">
            <a:avLst/>
          </a:prstGeom>
        </p:spPr>
        <p:txBody>
          <a:bodyPr anchor="ctr" anchorCtr="0"/>
          <a:lstStyle>
            <a:lvl1pPr marL="0" indent="0" algn="ctr">
              <a:buNone/>
              <a:defRPr sz="1350" baseline="0">
                <a:solidFill>
                  <a:schemeClr val="tx1"/>
                </a:solidFill>
              </a:defRPr>
            </a:lvl1pPr>
          </a:lstStyle>
          <a:p>
            <a:pPr lvl="0"/>
            <a:r>
              <a:rPr lang="es-ES" noProof="0"/>
              <a:t>Fase del proyecto o subtítulo </a:t>
            </a:r>
          </a:p>
        </p:txBody>
      </p:sp>
      <p:pic>
        <p:nvPicPr>
          <p:cNvPr id="10" name="Picture 2" descr="Image result for odige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51083" y="5666492"/>
            <a:ext cx="2546817" cy="673096"/>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Resultado de imagen de ever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65463" y="5445824"/>
            <a:ext cx="2436562"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150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87068"/>
            <a:ext cx="12192000" cy="3811219"/>
          </a:xfrm>
          <a:prstGeom prst="rect">
            <a:avLst/>
          </a:prstGeom>
        </p:spPr>
      </p:pic>
      <p:sp>
        <p:nvSpPr>
          <p:cNvPr id="8" name="Marcador de texto 7"/>
          <p:cNvSpPr>
            <a:spLocks noGrp="1"/>
          </p:cNvSpPr>
          <p:nvPr>
            <p:ph type="body" sz="quarter" idx="10" hasCustomPrompt="1"/>
          </p:nvPr>
        </p:nvSpPr>
        <p:spPr>
          <a:xfrm>
            <a:off x="2089149" y="3670303"/>
            <a:ext cx="1524000" cy="338137"/>
          </a:xfrm>
          <a:prstGeom prst="rect">
            <a:avLst/>
          </a:prstGeom>
        </p:spPr>
        <p:txBody>
          <a:bodyPr/>
          <a:lstStyle>
            <a:lvl1pPr marL="0" indent="0" algn="ctr">
              <a:buFontTx/>
              <a:buNone/>
              <a:defRPr sz="1800" b="1">
                <a:solidFill>
                  <a:schemeClr val="tx2"/>
                </a:solidFill>
                <a:latin typeface="Arial" panose="020B0604020202020204" pitchFamily="34" charset="0"/>
                <a:cs typeface="Arial" panose="020B0604020202020204" pitchFamily="34" charset="0"/>
              </a:defRPr>
            </a:lvl1pPr>
            <a:lvl2pPr marL="457200" indent="0">
              <a:buFontTx/>
              <a:buNone/>
              <a:defRPr sz="1600">
                <a:solidFill>
                  <a:schemeClr val="tx2"/>
                </a:solidFill>
                <a:latin typeface="Arial" panose="020B0604020202020204" pitchFamily="34" charset="0"/>
                <a:cs typeface="Arial" panose="020B0604020202020204" pitchFamily="34" charset="0"/>
              </a:defRPr>
            </a:lvl2pPr>
            <a:lvl3pPr marL="914400" indent="0">
              <a:buFontTx/>
              <a:buNone/>
              <a:defRPr sz="1600">
                <a:solidFill>
                  <a:schemeClr val="tx2"/>
                </a:solidFill>
                <a:latin typeface="Arial" panose="020B0604020202020204" pitchFamily="34" charset="0"/>
                <a:cs typeface="Arial" panose="020B0604020202020204" pitchFamily="34" charset="0"/>
              </a:defRPr>
            </a:lvl3pPr>
            <a:lvl4pPr marL="1371600" indent="0">
              <a:buFontTx/>
              <a:buNone/>
              <a:defRPr sz="1600">
                <a:solidFill>
                  <a:schemeClr val="tx2"/>
                </a:solidFill>
                <a:latin typeface="Arial" panose="020B0604020202020204" pitchFamily="34" charset="0"/>
                <a:cs typeface="Arial" panose="020B0604020202020204" pitchFamily="34" charset="0"/>
              </a:defRPr>
            </a:lvl4pPr>
            <a:lvl5pPr marL="1828800" indent="0">
              <a:buFontTx/>
              <a:buNone/>
              <a:defRPr sz="16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0" name="Marcador de texto 9"/>
          <p:cNvSpPr>
            <a:spLocks noGrp="1"/>
          </p:cNvSpPr>
          <p:nvPr>
            <p:ph type="body" sz="quarter" idx="11" hasCustomPrompt="1"/>
          </p:nvPr>
        </p:nvSpPr>
        <p:spPr>
          <a:xfrm>
            <a:off x="1260823" y="4129882"/>
            <a:ext cx="3436407" cy="367398"/>
          </a:xfrm>
          <a:prstGeom prst="rect">
            <a:avLst/>
          </a:prstGeom>
        </p:spPr>
        <p:txBody>
          <a:bodyPr/>
          <a:lstStyle>
            <a:lvl1pPr marL="0" indent="0" algn="ctr">
              <a:buFontTx/>
              <a:buNone/>
              <a:defRPr sz="3000" b="1">
                <a:solidFill>
                  <a:srgbClr val="9AAE04"/>
                </a:solidFill>
                <a:latin typeface="Arial" panose="020B0604020202020204" pitchFamily="34" charset="0"/>
                <a:cs typeface="Arial" panose="020B0604020202020204" pitchFamily="34" charset="0"/>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s-ES"/>
              <a:t>Texto </a:t>
            </a:r>
          </a:p>
        </p:txBody>
      </p:sp>
      <p:sp>
        <p:nvSpPr>
          <p:cNvPr id="12" name="Marcador de texto 11"/>
          <p:cNvSpPr>
            <a:spLocks noGrp="1"/>
          </p:cNvSpPr>
          <p:nvPr>
            <p:ph type="body" sz="quarter" idx="12" hasCustomPrompt="1"/>
          </p:nvPr>
        </p:nvSpPr>
        <p:spPr>
          <a:xfrm>
            <a:off x="1283752" y="4567129"/>
            <a:ext cx="3250144" cy="456670"/>
          </a:xfrm>
          <a:prstGeom prst="rect">
            <a:avLst/>
          </a:prstGeom>
        </p:spPr>
        <p:txBody>
          <a:bodyPr/>
          <a:lstStyle>
            <a:lvl1pPr marL="0" indent="0" algn="ctr">
              <a:buFontTx/>
              <a:buNone/>
              <a:defRPr sz="3000" b="1">
                <a:solidFill>
                  <a:srgbClr val="6785C1"/>
                </a:solidFill>
                <a:latin typeface="Arial" panose="020B0604020202020204" pitchFamily="34" charset="0"/>
                <a:cs typeface="Arial" panose="020B0604020202020204" pitchFamily="34" charset="0"/>
              </a:defRPr>
            </a:lvl1pPr>
            <a:lvl2pPr marL="457200" indent="0">
              <a:buFontTx/>
              <a:buNone/>
              <a:defRPr sz="2400">
                <a:solidFill>
                  <a:srgbClr val="6785C1"/>
                </a:solidFill>
                <a:latin typeface="Arial" panose="020B0604020202020204" pitchFamily="34" charset="0"/>
                <a:cs typeface="Arial" panose="020B0604020202020204" pitchFamily="34" charset="0"/>
              </a:defRPr>
            </a:lvl2pPr>
            <a:lvl3pPr marL="914400" indent="0">
              <a:buFontTx/>
              <a:buNone/>
              <a:defRPr sz="2400">
                <a:solidFill>
                  <a:srgbClr val="6785C1"/>
                </a:solidFill>
                <a:latin typeface="Arial" panose="020B0604020202020204" pitchFamily="34" charset="0"/>
                <a:cs typeface="Arial" panose="020B0604020202020204" pitchFamily="34" charset="0"/>
              </a:defRPr>
            </a:lvl3pPr>
            <a:lvl4pPr marL="1371600" indent="0">
              <a:buFontTx/>
              <a:buNone/>
              <a:defRPr sz="2400">
                <a:solidFill>
                  <a:srgbClr val="6785C1"/>
                </a:solidFill>
                <a:latin typeface="Arial" panose="020B0604020202020204" pitchFamily="34" charset="0"/>
                <a:cs typeface="Arial" panose="020B0604020202020204" pitchFamily="34" charset="0"/>
              </a:defRPr>
            </a:lvl4pPr>
            <a:lvl5pPr marL="1828800" indent="0">
              <a:buFontTx/>
              <a:buNone/>
              <a:defRPr sz="2400">
                <a:solidFill>
                  <a:srgbClr val="6785C1"/>
                </a:solidFill>
                <a:latin typeface="Arial" panose="020B0604020202020204" pitchFamily="34" charset="0"/>
                <a:cs typeface="Arial" panose="020B0604020202020204" pitchFamily="34" charset="0"/>
              </a:defRPr>
            </a:lvl5pPr>
          </a:lstStyle>
          <a:p>
            <a:pPr lvl="0"/>
            <a:r>
              <a:rPr lang="es-ES"/>
              <a:t>Texto</a:t>
            </a:r>
          </a:p>
        </p:txBody>
      </p:sp>
      <p:sp>
        <p:nvSpPr>
          <p:cNvPr id="14" name="Marcador de texto 13"/>
          <p:cNvSpPr>
            <a:spLocks noGrp="1"/>
          </p:cNvSpPr>
          <p:nvPr>
            <p:ph type="body" sz="quarter" idx="13" hasCustomPrompt="1"/>
          </p:nvPr>
        </p:nvSpPr>
        <p:spPr>
          <a:xfrm>
            <a:off x="2425517" y="5133866"/>
            <a:ext cx="1039284" cy="364067"/>
          </a:xfrm>
          <a:prstGeom prst="rect">
            <a:avLst/>
          </a:prstGeom>
        </p:spPr>
        <p:txBody>
          <a:bodyPr/>
          <a:lstStyle>
            <a:lvl1pPr marL="0" indent="0" algn="ctr">
              <a:buFontTx/>
              <a:buNone/>
              <a:defRPr sz="1700" b="1">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6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6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6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6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7" name="Marcador de texto 16"/>
          <p:cNvSpPr>
            <a:spLocks noGrp="1"/>
          </p:cNvSpPr>
          <p:nvPr>
            <p:ph type="body" sz="quarter" idx="14" hasCustomPrompt="1"/>
          </p:nvPr>
        </p:nvSpPr>
        <p:spPr>
          <a:xfrm>
            <a:off x="6853050" y="5638802"/>
            <a:ext cx="4943828" cy="220133"/>
          </a:xfrm>
          <a:prstGeom prst="rect">
            <a:avLst/>
          </a:prstGeom>
        </p:spPr>
        <p:txBody>
          <a:bodyPr/>
          <a:lstStyle>
            <a:lvl1pPr marL="0" indent="0" algn="r">
              <a:buFontTx/>
              <a:buNone/>
              <a:defRPr sz="1600" baseline="0">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2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2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2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2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18"/>
          <p:cNvSpPr>
            <a:spLocks noGrp="1"/>
          </p:cNvSpPr>
          <p:nvPr>
            <p:ph type="body" sz="quarter" idx="15" hasCustomPrompt="1"/>
          </p:nvPr>
        </p:nvSpPr>
        <p:spPr>
          <a:xfrm>
            <a:off x="10340611" y="5946022"/>
            <a:ext cx="1456267" cy="321204"/>
          </a:xfrm>
          <a:prstGeom prst="rect">
            <a:avLst/>
          </a:prstGeom>
        </p:spPr>
        <p:txBody>
          <a:bodyPr/>
          <a:lstStyle>
            <a:lvl1pPr marL="0" indent="0" algn="r">
              <a:buFontTx/>
              <a:buNone/>
              <a:defRPr sz="1500" b="0">
                <a:solidFill>
                  <a:schemeClr val="tx2"/>
                </a:solidFill>
                <a:latin typeface="Arial" panose="020B0604020202020204" pitchFamily="34" charset="0"/>
                <a:cs typeface="Arial" panose="020B0604020202020204" pitchFamily="34" charset="0"/>
              </a:defRPr>
            </a:lvl1pPr>
            <a:lvl2pPr marL="457200" indent="0">
              <a:buFontTx/>
              <a:buNone/>
              <a:defRPr sz="1000">
                <a:solidFill>
                  <a:schemeClr val="tx2"/>
                </a:solidFill>
                <a:latin typeface="Arial" panose="020B0604020202020204" pitchFamily="34" charset="0"/>
                <a:cs typeface="Arial" panose="020B0604020202020204" pitchFamily="34" charset="0"/>
              </a:defRPr>
            </a:lvl2pPr>
            <a:lvl3pPr marL="914400" indent="0">
              <a:buFontTx/>
              <a:buNone/>
              <a:defRPr sz="1000">
                <a:solidFill>
                  <a:schemeClr val="tx2"/>
                </a:solidFill>
                <a:latin typeface="Arial" panose="020B0604020202020204" pitchFamily="34" charset="0"/>
                <a:cs typeface="Arial" panose="020B0604020202020204" pitchFamily="34" charset="0"/>
              </a:defRPr>
            </a:lvl3pPr>
            <a:lvl4pPr marL="1371600" indent="0">
              <a:buFontTx/>
              <a:buNone/>
              <a:defRPr sz="1000">
                <a:solidFill>
                  <a:schemeClr val="tx2"/>
                </a:solidFill>
                <a:latin typeface="Arial" panose="020B0604020202020204" pitchFamily="34" charset="0"/>
                <a:cs typeface="Arial" panose="020B0604020202020204" pitchFamily="34" charset="0"/>
              </a:defRPr>
            </a:lvl4pPr>
            <a:lvl5pPr marL="1828800" indent="0">
              <a:buFontTx/>
              <a:buNone/>
              <a:defRPr sz="10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5285360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3543301"/>
            <a:ext cx="12192000" cy="3295651"/>
          </a:xfrm>
          <a:prstGeom prst="rect">
            <a:avLst/>
          </a:prstGeom>
        </p:spPr>
      </p:pic>
      <p:sp>
        <p:nvSpPr>
          <p:cNvPr id="30" name="Elipse 29"/>
          <p:cNvSpPr/>
          <p:nvPr/>
        </p:nvSpPr>
        <p:spPr>
          <a:xfrm>
            <a:off x="354314" y="2997937"/>
            <a:ext cx="1580445" cy="1533241"/>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1" name="Elipse 30"/>
          <p:cNvSpPr/>
          <p:nvPr/>
        </p:nvSpPr>
        <p:spPr>
          <a:xfrm>
            <a:off x="2312017"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2" name="Elipse 31"/>
          <p:cNvSpPr/>
          <p:nvPr/>
        </p:nvSpPr>
        <p:spPr>
          <a:xfrm>
            <a:off x="4284458"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34" name="Elipse 33"/>
          <p:cNvSpPr/>
          <p:nvPr/>
        </p:nvSpPr>
        <p:spPr>
          <a:xfrm>
            <a:off x="6221561" y="2997938"/>
            <a:ext cx="1580445" cy="153324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2" name="Title 1"/>
          <p:cNvSpPr>
            <a:spLocks noGrp="1"/>
          </p:cNvSpPr>
          <p:nvPr>
            <p:ph type="title" hasCustomPrompt="1"/>
          </p:nvPr>
        </p:nvSpPr>
        <p:spPr>
          <a:xfrm>
            <a:off x="2205571" y="1319056"/>
            <a:ext cx="2311400" cy="396874"/>
          </a:xfrm>
          <a:prstGeom prst="rect">
            <a:avLst/>
          </a:prstGeom>
        </p:spPr>
        <p:txBody>
          <a:bodyPr/>
          <a:lstStyle>
            <a:lvl1pPr>
              <a:defRPr sz="3000" b="1">
                <a:solidFill>
                  <a:schemeClr val="tx2"/>
                </a:solidFill>
                <a:latin typeface="Arial" panose="020B0604020202020204" pitchFamily="34" charset="0"/>
                <a:cs typeface="Arial" panose="020B0604020202020204" pitchFamily="34" charset="0"/>
              </a:defRPr>
            </a:lvl1pPr>
          </a:lstStyle>
          <a:p>
            <a:r>
              <a:rPr lang="en-US" err="1"/>
              <a:t>Texto</a:t>
            </a:r>
            <a:endParaRPr lang="en-US"/>
          </a:p>
        </p:txBody>
      </p:sp>
      <p:sp>
        <p:nvSpPr>
          <p:cNvPr id="28" name="Marcador de texto 27"/>
          <p:cNvSpPr>
            <a:spLocks noGrp="1"/>
          </p:cNvSpPr>
          <p:nvPr>
            <p:ph type="body" sz="quarter" idx="10" hasCustomPrompt="1"/>
          </p:nvPr>
        </p:nvSpPr>
        <p:spPr>
          <a:xfrm>
            <a:off x="729669" y="2547140"/>
            <a:ext cx="784579" cy="363537"/>
          </a:xfrm>
          <a:prstGeom prst="rect">
            <a:avLst/>
          </a:prstGeom>
        </p:spPr>
        <p:txBody>
          <a:bodyPr/>
          <a:lstStyle>
            <a:lvl1pPr marL="0" indent="0" algn="ctr">
              <a:buFontTx/>
              <a:buNone/>
              <a:defRPr sz="2800">
                <a:solidFill>
                  <a:schemeClr val="accent1"/>
                </a:solidFill>
                <a:latin typeface="Arial" panose="020B0604020202020204" pitchFamily="34" charset="0"/>
                <a:cs typeface="Arial" panose="020B0604020202020204" pitchFamily="34" charset="0"/>
              </a:defRPr>
            </a:lvl1pPr>
            <a:lvl2pPr>
              <a:defRPr>
                <a:solidFill>
                  <a:schemeClr val="accent1"/>
                </a:solidFill>
                <a:latin typeface="Arial" panose="020B0604020202020204" pitchFamily="34" charset="0"/>
                <a:cs typeface="Arial" panose="020B0604020202020204" pitchFamily="34" charset="0"/>
              </a:defRPr>
            </a:lvl2pPr>
            <a:lvl3pPr>
              <a:defRPr>
                <a:solidFill>
                  <a:schemeClr val="accent1"/>
                </a:solidFill>
                <a:latin typeface="Arial" panose="020B0604020202020204" pitchFamily="34" charset="0"/>
                <a:cs typeface="Arial" panose="020B0604020202020204" pitchFamily="34" charset="0"/>
              </a:defRPr>
            </a:lvl3pPr>
            <a:lvl4pPr>
              <a:defRPr>
                <a:solidFill>
                  <a:schemeClr val="accent1"/>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stStyle>
          <a:p>
            <a:pPr lvl="0"/>
            <a:r>
              <a:rPr lang="es-ES"/>
              <a:t>01</a:t>
            </a:r>
          </a:p>
        </p:txBody>
      </p:sp>
      <p:sp>
        <p:nvSpPr>
          <p:cNvPr id="5" name="Marcador de texto 4"/>
          <p:cNvSpPr>
            <a:spLocks noGrp="1"/>
          </p:cNvSpPr>
          <p:nvPr>
            <p:ph type="body" sz="quarter" idx="11" hasCustomPrompt="1"/>
          </p:nvPr>
        </p:nvSpPr>
        <p:spPr>
          <a:xfrm>
            <a:off x="2702201" y="2544784"/>
            <a:ext cx="784579" cy="364966"/>
          </a:xfrm>
          <a:prstGeom prst="rect">
            <a:avLst/>
          </a:prstGeom>
        </p:spPr>
        <p:txBody>
          <a:bodyPr/>
          <a:lstStyle>
            <a:lvl1pPr>
              <a:buFontTx/>
              <a:buNone/>
              <a:defRPr lang="es-ES" smtClean="0">
                <a:solidFill>
                  <a:schemeClr val="tx2"/>
                </a:solidFill>
                <a:latin typeface="Arial" panose="020B0604020202020204" pitchFamily="34" charset="0"/>
                <a:cs typeface="Arial" panose="020B0604020202020204" pitchFamily="34" charset="0"/>
              </a:defRPr>
            </a:lvl1pPr>
            <a:lvl2pPr marL="457200" indent="0">
              <a:buFontTx/>
              <a:buNone/>
              <a:defRPr lang="es-ES" smtClean="0">
                <a:solidFill>
                  <a:schemeClr val="accent1"/>
                </a:solidFill>
                <a:latin typeface="Arial" panose="020B0604020202020204" pitchFamily="34" charset="0"/>
                <a:cs typeface="Arial" panose="020B0604020202020204" pitchFamily="34" charset="0"/>
              </a:defRPr>
            </a:lvl2pPr>
            <a:lvl3pPr marL="914400" indent="0">
              <a:buFontTx/>
              <a:buNone/>
              <a:defRPr lang="es-ES" smtClean="0">
                <a:solidFill>
                  <a:schemeClr val="accent1"/>
                </a:solidFill>
                <a:latin typeface="Arial" panose="020B0604020202020204" pitchFamily="34" charset="0"/>
                <a:cs typeface="Arial" panose="020B0604020202020204" pitchFamily="34" charset="0"/>
              </a:defRPr>
            </a:lvl3pPr>
            <a:lvl4pPr marL="1371600" indent="0">
              <a:buFontTx/>
              <a:buNone/>
              <a:defRPr lang="es-ES" smtClean="0">
                <a:solidFill>
                  <a:schemeClr val="accent1"/>
                </a:solidFill>
                <a:latin typeface="Arial" panose="020B0604020202020204" pitchFamily="34" charset="0"/>
                <a:cs typeface="Arial" panose="020B0604020202020204" pitchFamily="34" charset="0"/>
              </a:defRPr>
            </a:lvl4pPr>
            <a:lvl5pPr marL="1828800" indent="0">
              <a:buFontTx/>
              <a:buNone/>
              <a:defRPr lang="es-ES">
                <a:solidFill>
                  <a:schemeClr val="accent1"/>
                </a:solidFill>
                <a:latin typeface="Arial" panose="020B0604020202020204" pitchFamily="34" charset="0"/>
                <a:cs typeface="Arial" panose="020B0604020202020204" pitchFamily="34" charset="0"/>
              </a:defRPr>
            </a:lvl5pPr>
          </a:lstStyle>
          <a:p>
            <a:pPr marL="0" lvl="0" indent="0" algn="ctr">
              <a:buFontTx/>
              <a:buNone/>
            </a:pPr>
            <a:r>
              <a:rPr lang="es-ES"/>
              <a:t>02</a:t>
            </a:r>
          </a:p>
        </p:txBody>
      </p:sp>
      <p:pic>
        <p:nvPicPr>
          <p:cNvPr id="25" name="Imagen 2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62685" y="1231671"/>
            <a:ext cx="1097729" cy="543686"/>
          </a:xfrm>
          <a:prstGeom prst="rect">
            <a:avLst/>
          </a:prstGeom>
        </p:spPr>
      </p:pic>
      <p:sp>
        <p:nvSpPr>
          <p:cNvPr id="29" name="Marcador de texto 28"/>
          <p:cNvSpPr>
            <a:spLocks noGrp="1"/>
          </p:cNvSpPr>
          <p:nvPr>
            <p:ph type="body" sz="quarter" idx="16" hasCustomPrompt="1"/>
          </p:nvPr>
        </p:nvSpPr>
        <p:spPr>
          <a:xfrm>
            <a:off x="2451024"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3" name="Marcador de texto 32"/>
          <p:cNvSpPr>
            <a:spLocks noGrp="1"/>
          </p:cNvSpPr>
          <p:nvPr>
            <p:ph type="body" sz="quarter" idx="17" hasCustomPrompt="1"/>
          </p:nvPr>
        </p:nvSpPr>
        <p:spPr>
          <a:xfrm>
            <a:off x="4431214" y="3229342"/>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37" name="Marcador de texto 36"/>
          <p:cNvSpPr>
            <a:spLocks noGrp="1"/>
          </p:cNvSpPr>
          <p:nvPr>
            <p:ph type="body" sz="quarter" idx="18" hasCustomPrompt="1"/>
          </p:nvPr>
        </p:nvSpPr>
        <p:spPr>
          <a:xfrm>
            <a:off x="6368317" y="3229341"/>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46" name="Marcador de texto 40"/>
          <p:cNvSpPr>
            <a:spLocks noGrp="1"/>
          </p:cNvSpPr>
          <p:nvPr>
            <p:ph type="body" sz="quarter" idx="20" hasCustomPrompt="1"/>
          </p:nvPr>
        </p:nvSpPr>
        <p:spPr>
          <a:xfrm>
            <a:off x="4682391" y="2543658"/>
            <a:ext cx="784579" cy="376008"/>
          </a:xfrm>
          <a:prstGeom prst="rect">
            <a:avLst/>
          </a:prstGeom>
        </p:spPr>
        <p:txBody>
          <a:bodyPr/>
          <a:lstStyle>
            <a:lvl1pPr marL="0" indent="0" algn="ctr">
              <a:buFontTx/>
              <a:buNone/>
              <a:defRPr>
                <a:solidFill>
                  <a:schemeClr val="tx2"/>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03</a:t>
            </a:r>
          </a:p>
        </p:txBody>
      </p:sp>
      <p:sp>
        <p:nvSpPr>
          <p:cNvPr id="47" name="Marcador de texto 42"/>
          <p:cNvSpPr>
            <a:spLocks noGrp="1"/>
          </p:cNvSpPr>
          <p:nvPr>
            <p:ph type="body" sz="quarter" idx="21" hasCustomPrompt="1"/>
          </p:nvPr>
        </p:nvSpPr>
        <p:spPr>
          <a:xfrm>
            <a:off x="6579261" y="2558538"/>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04</a:t>
            </a:r>
          </a:p>
        </p:txBody>
      </p:sp>
      <p:sp>
        <p:nvSpPr>
          <p:cNvPr id="17" name="Elipse 16"/>
          <p:cNvSpPr/>
          <p:nvPr userDrawn="1"/>
        </p:nvSpPr>
        <p:spPr>
          <a:xfrm>
            <a:off x="8158664" y="3000884"/>
            <a:ext cx="1580445" cy="153029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8" name="Marcador de texto 36"/>
          <p:cNvSpPr>
            <a:spLocks noGrp="1"/>
          </p:cNvSpPr>
          <p:nvPr>
            <p:ph type="body" sz="quarter" idx="22" hasCustomPrompt="1"/>
          </p:nvPr>
        </p:nvSpPr>
        <p:spPr>
          <a:xfrm>
            <a:off x="8306907" y="3238163"/>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42"/>
          <p:cNvSpPr>
            <a:spLocks noGrp="1"/>
          </p:cNvSpPr>
          <p:nvPr>
            <p:ph type="body" sz="quarter" idx="23" hasCustomPrompt="1"/>
          </p:nvPr>
        </p:nvSpPr>
        <p:spPr>
          <a:xfrm>
            <a:off x="8555890" y="2564935"/>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05</a:t>
            </a:r>
          </a:p>
        </p:txBody>
      </p:sp>
      <p:sp>
        <p:nvSpPr>
          <p:cNvPr id="21" name="Marcador de texto 28"/>
          <p:cNvSpPr>
            <a:spLocks noGrp="1"/>
          </p:cNvSpPr>
          <p:nvPr>
            <p:ph type="body" sz="quarter" idx="24" hasCustomPrompt="1"/>
          </p:nvPr>
        </p:nvSpPr>
        <p:spPr>
          <a:xfrm>
            <a:off x="471014" y="3224636"/>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20" name="Elipse 19"/>
          <p:cNvSpPr/>
          <p:nvPr userDrawn="1"/>
        </p:nvSpPr>
        <p:spPr>
          <a:xfrm>
            <a:off x="10100703" y="3000884"/>
            <a:ext cx="1580445" cy="153029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22" name="Marcador de texto 36"/>
          <p:cNvSpPr>
            <a:spLocks noGrp="1"/>
          </p:cNvSpPr>
          <p:nvPr>
            <p:ph type="body" sz="quarter" idx="25" hasCustomPrompt="1"/>
          </p:nvPr>
        </p:nvSpPr>
        <p:spPr>
          <a:xfrm>
            <a:off x="10248946" y="3238163"/>
            <a:ext cx="1283957"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23" name="Marcador de texto 42"/>
          <p:cNvSpPr>
            <a:spLocks noGrp="1"/>
          </p:cNvSpPr>
          <p:nvPr>
            <p:ph type="body" sz="quarter" idx="26" hasCustomPrompt="1"/>
          </p:nvPr>
        </p:nvSpPr>
        <p:spPr>
          <a:xfrm>
            <a:off x="10497929" y="2564935"/>
            <a:ext cx="785989" cy="351213"/>
          </a:xfrm>
          <a:prstGeom prst="rect">
            <a:avLst/>
          </a:prstGeom>
        </p:spPr>
        <p:txBody>
          <a:bodyPr/>
          <a:lstStyle>
            <a:lvl1pPr marL="0" indent="0" algn="ctr">
              <a:buFontTx/>
              <a:buNone/>
              <a:defRPr sz="2800">
                <a:solidFill>
                  <a:schemeClr val="tx2"/>
                </a:solidFill>
                <a:latin typeface="Arial" panose="020B0604020202020204" pitchFamily="34" charset="0"/>
                <a:cs typeface="Arial" panose="020B0604020202020204" pitchFamily="34" charset="0"/>
              </a:defRPr>
            </a:lvl1pPr>
            <a:lvl2pPr marL="457200" indent="0">
              <a:buFontTx/>
              <a:buNone/>
              <a:defRPr sz="1800">
                <a:solidFill>
                  <a:schemeClr val="tx2"/>
                </a:solidFill>
                <a:latin typeface="Arial" panose="020B0604020202020204" pitchFamily="34" charset="0"/>
                <a:cs typeface="Arial" panose="020B0604020202020204" pitchFamily="34" charset="0"/>
              </a:defRPr>
            </a:lvl2pPr>
            <a:lvl3pPr marL="914400" indent="0">
              <a:buFontTx/>
              <a:buNone/>
              <a:defRPr sz="1800">
                <a:solidFill>
                  <a:schemeClr val="tx2"/>
                </a:solidFill>
                <a:latin typeface="Arial" panose="020B0604020202020204" pitchFamily="34" charset="0"/>
                <a:cs typeface="Arial" panose="020B0604020202020204" pitchFamily="34" charset="0"/>
              </a:defRPr>
            </a:lvl3pPr>
            <a:lvl4pPr marL="1371600" indent="0">
              <a:buFontTx/>
              <a:buNone/>
              <a:defRPr sz="1800">
                <a:solidFill>
                  <a:schemeClr val="tx2"/>
                </a:solidFill>
                <a:latin typeface="Arial" panose="020B0604020202020204" pitchFamily="34" charset="0"/>
                <a:cs typeface="Arial" panose="020B0604020202020204" pitchFamily="34" charset="0"/>
              </a:defRPr>
            </a:lvl4pPr>
            <a:lvl5pPr marL="1828800" indent="0">
              <a:buFontTx/>
              <a:buNone/>
              <a:defRPr sz="1800">
                <a:solidFill>
                  <a:schemeClr val="tx2"/>
                </a:solidFill>
                <a:latin typeface="Arial" panose="020B0604020202020204" pitchFamily="34" charset="0"/>
                <a:cs typeface="Arial" panose="020B0604020202020204" pitchFamily="34" charset="0"/>
              </a:defRPr>
            </a:lvl5pPr>
          </a:lstStyle>
          <a:p>
            <a:pPr lvl="0"/>
            <a:r>
              <a:rPr lang="es-ES"/>
              <a:t>06</a:t>
            </a:r>
          </a:p>
        </p:txBody>
      </p:sp>
    </p:spTree>
    <p:extLst>
      <p:ext uri="{BB962C8B-B14F-4D97-AF65-F5344CB8AC3E}">
        <p14:creationId xmlns:p14="http://schemas.microsoft.com/office/powerpoint/2010/main" val="3631069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43075"/>
            <a:ext cx="12192000" cy="3381376"/>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0605010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6_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62325"/>
          </a:xfrm>
          <a:prstGeom prst="rect">
            <a:avLst/>
          </a:prstGeom>
        </p:spPr>
      </p:pic>
      <p:sp>
        <p:nvSpPr>
          <p:cNvPr id="15" name="Elipse 14"/>
          <p:cNvSpPr/>
          <p:nvPr/>
        </p:nvSpPr>
        <p:spPr>
          <a:xfrm>
            <a:off x="1885240" y="3813333"/>
            <a:ext cx="2156177" cy="1999638"/>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10781" y="4483942"/>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5291" y="4495395"/>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2807183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62325"/>
          </a:xfrm>
          <a:prstGeom prst="rect">
            <a:avLst/>
          </a:prstGeom>
        </p:spPr>
      </p:pic>
      <p:sp>
        <p:nvSpPr>
          <p:cNvPr id="15" name="Elipse 14"/>
          <p:cNvSpPr/>
          <p:nvPr/>
        </p:nvSpPr>
        <p:spPr>
          <a:xfrm>
            <a:off x="1885240" y="3686333"/>
            <a:ext cx="2156177" cy="215640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10781" y="4483942"/>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5291" y="4495395"/>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4818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Encabezado de sección">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18733"/>
            <a:ext cx="12192000" cy="3386668"/>
          </a:xfrm>
          <a:prstGeom prst="rect">
            <a:avLst/>
          </a:prstGeom>
        </p:spPr>
      </p:pic>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28652036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19275"/>
            <a:ext cx="12192000" cy="3276600"/>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3646630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4_Encabezado de sección">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828802"/>
            <a:ext cx="12192000" cy="3251199"/>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7142599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Encabezado de sección">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62126"/>
            <a:ext cx="12192000" cy="3305175"/>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7" name="Elipse 6"/>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19893634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5_Encabezado de sección">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43075"/>
            <a:ext cx="12192000" cy="3381376"/>
          </a:xfrm>
          <a:prstGeom prst="rect">
            <a:avLst/>
          </a:prstGeom>
        </p:spPr>
      </p:pic>
      <p:sp>
        <p:nvSpPr>
          <p:cNvPr id="10" name="Marcador de texto 9"/>
          <p:cNvSpPr>
            <a:spLocks noGrp="1"/>
          </p:cNvSpPr>
          <p:nvPr>
            <p:ph type="body" sz="quarter" idx="10" hasCustomPrompt="1"/>
          </p:nvPr>
        </p:nvSpPr>
        <p:spPr>
          <a:xfrm>
            <a:off x="229656" y="4296698"/>
            <a:ext cx="1603729"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a:t>00</a:t>
            </a:r>
          </a:p>
        </p:txBody>
      </p:sp>
      <p:sp>
        <p:nvSpPr>
          <p:cNvPr id="6" name="Elipse 5"/>
          <p:cNvSpPr/>
          <p:nvPr/>
        </p:nvSpPr>
        <p:spPr>
          <a:xfrm>
            <a:off x="1885240" y="3813333"/>
            <a:ext cx="2156177"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4" name="Marcador de texto 13"/>
          <p:cNvSpPr>
            <a:spLocks noGrp="1"/>
          </p:cNvSpPr>
          <p:nvPr>
            <p:ph type="body" sz="quarter" idx="11" hasCustomPrompt="1"/>
          </p:nvPr>
        </p:nvSpPr>
        <p:spPr>
          <a:xfrm>
            <a:off x="2026700" y="4296698"/>
            <a:ext cx="1873251"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9448004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0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644713"/>
            <a:ext cx="12192000" cy="1758369"/>
          </a:xfrm>
          <a:prstGeom prst="rect">
            <a:avLst/>
          </a:prstGeom>
        </p:spPr>
      </p:pic>
      <p:cxnSp>
        <p:nvCxnSpPr>
          <p:cNvPr id="12" name="Conector recto 11"/>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Marcador de texto 15"/>
          <p:cNvSpPr>
            <a:spLocks noGrp="1"/>
          </p:cNvSpPr>
          <p:nvPr>
            <p:ph type="body" sz="quarter" idx="11" hasCustomPrompt="1"/>
          </p:nvPr>
        </p:nvSpPr>
        <p:spPr>
          <a:xfrm>
            <a:off x="715357" y="869756"/>
            <a:ext cx="1913315"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3139157" y="884089"/>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6" name="Marcador de texto 5"/>
          <p:cNvSpPr>
            <a:spLocks noGrp="1"/>
          </p:cNvSpPr>
          <p:nvPr>
            <p:ph type="body" sz="quarter" idx="14" hasCustomPrompt="1"/>
          </p:nvPr>
        </p:nvSpPr>
        <p:spPr>
          <a:xfrm>
            <a:off x="715358" y="3718561"/>
            <a:ext cx="10735809" cy="587828"/>
          </a:xfrm>
          <a:prstGeom prst="rect">
            <a:avLst/>
          </a:prstGeom>
        </p:spPr>
        <p:txBody>
          <a:bodyPr/>
          <a:lstStyle>
            <a:lvl1pPr marL="0" indent="0">
              <a:buFontTx/>
              <a:buNone/>
              <a:defRPr sz="1800" b="1" baseline="0">
                <a:solidFill>
                  <a:srgbClr val="9AAE04"/>
                </a:solidFill>
              </a:defRPr>
            </a:lvl1pPr>
          </a:lstStyle>
          <a:p>
            <a:pPr lvl="0"/>
            <a:r>
              <a:rPr lang="es-ES" err="1"/>
              <a:t>Contents</a:t>
            </a:r>
            <a:r>
              <a:rPr lang="es-ES"/>
              <a:t> (Arial 18 bol blanco)</a:t>
            </a:r>
          </a:p>
        </p:txBody>
      </p:sp>
      <p:sp>
        <p:nvSpPr>
          <p:cNvPr id="8" name="Marcador de texto 7"/>
          <p:cNvSpPr>
            <a:spLocks noGrp="1"/>
          </p:cNvSpPr>
          <p:nvPr>
            <p:ph type="body" sz="quarter" idx="17" hasCustomPrompt="1"/>
          </p:nvPr>
        </p:nvSpPr>
        <p:spPr>
          <a:xfrm>
            <a:off x="704205" y="4349978"/>
            <a:ext cx="10746961" cy="476273"/>
          </a:xfrm>
          <a:prstGeom prst="rect">
            <a:avLst/>
          </a:prstGeom>
        </p:spPr>
        <p:txBody>
          <a:bodyPr/>
          <a:lstStyle>
            <a:lvl1pPr marL="0" indent="0">
              <a:buFontTx/>
              <a:buNone/>
              <a:defRPr lang="es-ES" sz="1400" b="0" kern="1200" baseline="0" dirty="0" smtClean="0">
                <a:solidFill>
                  <a:srgbClr val="6785C1"/>
                </a:solidFill>
                <a:latin typeface="+mn-lt"/>
                <a:ea typeface="+mn-ea"/>
                <a:cs typeface="+mn-cs"/>
              </a:defRPr>
            </a:lvl1pPr>
            <a:lvl2pPr>
              <a:defRPr lang="es-ES" sz="1800" b="1" kern="1200" baseline="0" dirty="0" smtClean="0">
                <a:solidFill>
                  <a:schemeClr val="tx1"/>
                </a:solidFill>
                <a:latin typeface="+mn-lt"/>
                <a:ea typeface="+mn-ea"/>
                <a:cs typeface="+mn-cs"/>
              </a:defRPr>
            </a:lvl2pPr>
            <a:lvl3pPr>
              <a:defRPr lang="es-ES" sz="1800" b="1" kern="1200" baseline="0" dirty="0" smtClean="0">
                <a:solidFill>
                  <a:schemeClr val="tx1"/>
                </a:solidFill>
                <a:latin typeface="+mn-lt"/>
                <a:ea typeface="+mn-ea"/>
                <a:cs typeface="+mn-cs"/>
              </a:defRPr>
            </a:lvl3pPr>
            <a:lvl4pPr>
              <a:defRPr lang="es-ES" sz="1800" b="1" kern="1200" baseline="0" dirty="0" smtClean="0">
                <a:solidFill>
                  <a:schemeClr val="tx1"/>
                </a:solidFill>
                <a:latin typeface="+mn-lt"/>
                <a:ea typeface="+mn-ea"/>
                <a:cs typeface="+mn-cs"/>
              </a:defRPr>
            </a:lvl4pPr>
            <a:lvl5pPr>
              <a:defRPr lang="es-ES" sz="1800" b="1" kern="1200" baseline="0" dirty="0">
                <a:solidFill>
                  <a:schemeClr val="tx1"/>
                </a:solidFill>
                <a:latin typeface="+mn-lt"/>
                <a:ea typeface="+mn-ea"/>
                <a:cs typeface="+mn-cs"/>
              </a:defRPr>
            </a:lvl5pPr>
          </a:lstStyle>
          <a:p>
            <a:pPr lvl="0"/>
            <a:r>
              <a:rPr lang="es-ES" err="1"/>
              <a:t>Subheading</a:t>
            </a:r>
            <a:r>
              <a:rPr lang="es-ES"/>
              <a:t> (</a:t>
            </a:r>
            <a:r>
              <a:rPr lang="es-ES" err="1"/>
              <a:t>arial</a:t>
            </a:r>
            <a:r>
              <a:rPr lang="es-ES"/>
              <a:t> 14 blue)</a:t>
            </a:r>
          </a:p>
        </p:txBody>
      </p:sp>
      <p:sp>
        <p:nvSpPr>
          <p:cNvPr id="10" name="Marcador de texto 9"/>
          <p:cNvSpPr>
            <a:spLocks noGrp="1"/>
          </p:cNvSpPr>
          <p:nvPr>
            <p:ph type="body" sz="quarter" idx="18" hasCustomPrompt="1"/>
          </p:nvPr>
        </p:nvSpPr>
        <p:spPr>
          <a:xfrm>
            <a:off x="704205" y="4927093"/>
            <a:ext cx="10746961" cy="1346200"/>
          </a:xfrm>
          <a:prstGeom prst="rect">
            <a:avLst/>
          </a:prstGeom>
        </p:spPr>
        <p:txBody>
          <a:bodyPr/>
          <a:lstStyle>
            <a:lvl1pPr marL="0" indent="0">
              <a:buNone/>
              <a:defRPr sz="1200" baseline="0">
                <a:solidFill>
                  <a:srgbClr val="505050"/>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4" name="Conector recto 13"/>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0696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2578" y="3254980"/>
            <a:ext cx="2506135" cy="3591379"/>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9472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Dos objetos">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 y="3649580"/>
            <a:ext cx="6863644" cy="3208420"/>
          </a:xfrm>
          <a:prstGeom prst="rect">
            <a:avLst/>
          </a:prstGeom>
        </p:spPr>
      </p:pic>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445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0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644713"/>
            <a:ext cx="12192000" cy="1758369"/>
          </a:xfrm>
          <a:prstGeom prst="rect">
            <a:avLst/>
          </a:prstGeom>
        </p:spPr>
      </p:pic>
      <p:cxnSp>
        <p:nvCxnSpPr>
          <p:cNvPr id="12" name="Conector recto 11"/>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Marcador de texto 15"/>
          <p:cNvSpPr>
            <a:spLocks noGrp="1"/>
          </p:cNvSpPr>
          <p:nvPr>
            <p:ph type="body" sz="quarter" idx="11" hasCustomPrompt="1"/>
          </p:nvPr>
        </p:nvSpPr>
        <p:spPr>
          <a:xfrm>
            <a:off x="715357" y="869756"/>
            <a:ext cx="1913315"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3139157" y="884089"/>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6" name="Marcador de texto 5"/>
          <p:cNvSpPr>
            <a:spLocks noGrp="1"/>
          </p:cNvSpPr>
          <p:nvPr>
            <p:ph type="body" sz="quarter" idx="14" hasCustomPrompt="1"/>
          </p:nvPr>
        </p:nvSpPr>
        <p:spPr>
          <a:xfrm>
            <a:off x="715358" y="3718561"/>
            <a:ext cx="10735809" cy="587828"/>
          </a:xfrm>
          <a:prstGeom prst="rect">
            <a:avLst/>
          </a:prstGeom>
        </p:spPr>
        <p:txBody>
          <a:bodyPr/>
          <a:lstStyle>
            <a:lvl1pPr marL="0" indent="0">
              <a:buFontTx/>
              <a:buNone/>
              <a:defRPr sz="1800" b="1" baseline="0">
                <a:solidFill>
                  <a:srgbClr val="9AAE04"/>
                </a:solidFill>
              </a:defRPr>
            </a:lvl1pPr>
          </a:lstStyle>
          <a:p>
            <a:pPr lvl="0"/>
            <a:r>
              <a:rPr lang="es-ES" err="1"/>
              <a:t>Contents</a:t>
            </a:r>
            <a:r>
              <a:rPr lang="es-ES"/>
              <a:t> (Arial 18 bol blanco)</a:t>
            </a:r>
          </a:p>
        </p:txBody>
      </p:sp>
      <p:sp>
        <p:nvSpPr>
          <p:cNvPr id="8" name="Marcador de texto 7"/>
          <p:cNvSpPr>
            <a:spLocks noGrp="1"/>
          </p:cNvSpPr>
          <p:nvPr>
            <p:ph type="body" sz="quarter" idx="17" hasCustomPrompt="1"/>
          </p:nvPr>
        </p:nvSpPr>
        <p:spPr>
          <a:xfrm>
            <a:off x="704205" y="4349978"/>
            <a:ext cx="10746961" cy="476273"/>
          </a:xfrm>
          <a:prstGeom prst="rect">
            <a:avLst/>
          </a:prstGeom>
        </p:spPr>
        <p:txBody>
          <a:bodyPr/>
          <a:lstStyle>
            <a:lvl1pPr marL="0" indent="0">
              <a:buFontTx/>
              <a:buNone/>
              <a:defRPr lang="es-ES" sz="1400" b="0" kern="1200" baseline="0" dirty="0" smtClean="0">
                <a:solidFill>
                  <a:srgbClr val="6785C1"/>
                </a:solidFill>
                <a:latin typeface="+mn-lt"/>
                <a:ea typeface="+mn-ea"/>
                <a:cs typeface="+mn-cs"/>
              </a:defRPr>
            </a:lvl1pPr>
            <a:lvl2pPr>
              <a:defRPr lang="es-ES" sz="1800" b="1" kern="1200" baseline="0" dirty="0" smtClean="0">
                <a:solidFill>
                  <a:schemeClr val="tx1"/>
                </a:solidFill>
                <a:latin typeface="+mn-lt"/>
                <a:ea typeface="+mn-ea"/>
                <a:cs typeface="+mn-cs"/>
              </a:defRPr>
            </a:lvl2pPr>
            <a:lvl3pPr>
              <a:defRPr lang="es-ES" sz="1800" b="1" kern="1200" baseline="0" dirty="0" smtClean="0">
                <a:solidFill>
                  <a:schemeClr val="tx1"/>
                </a:solidFill>
                <a:latin typeface="+mn-lt"/>
                <a:ea typeface="+mn-ea"/>
                <a:cs typeface="+mn-cs"/>
              </a:defRPr>
            </a:lvl3pPr>
            <a:lvl4pPr>
              <a:defRPr lang="es-ES" sz="1800" b="1" kern="1200" baseline="0" dirty="0" smtClean="0">
                <a:solidFill>
                  <a:schemeClr val="tx1"/>
                </a:solidFill>
                <a:latin typeface="+mn-lt"/>
                <a:ea typeface="+mn-ea"/>
                <a:cs typeface="+mn-cs"/>
              </a:defRPr>
            </a:lvl4pPr>
            <a:lvl5pPr>
              <a:defRPr lang="es-ES" sz="1800" b="1" kern="1200" baseline="0" dirty="0">
                <a:solidFill>
                  <a:schemeClr val="tx1"/>
                </a:solidFill>
                <a:latin typeface="+mn-lt"/>
                <a:ea typeface="+mn-ea"/>
                <a:cs typeface="+mn-cs"/>
              </a:defRPr>
            </a:lvl5pPr>
          </a:lstStyle>
          <a:p>
            <a:pPr lvl="0"/>
            <a:r>
              <a:rPr lang="es-ES" err="1"/>
              <a:t>Subheading</a:t>
            </a:r>
            <a:r>
              <a:rPr lang="es-ES"/>
              <a:t> (</a:t>
            </a:r>
            <a:r>
              <a:rPr lang="es-ES" err="1"/>
              <a:t>arial</a:t>
            </a:r>
            <a:r>
              <a:rPr lang="es-ES"/>
              <a:t> 14 blue)</a:t>
            </a:r>
          </a:p>
        </p:txBody>
      </p:sp>
      <p:sp>
        <p:nvSpPr>
          <p:cNvPr id="10" name="Marcador de texto 9"/>
          <p:cNvSpPr>
            <a:spLocks noGrp="1"/>
          </p:cNvSpPr>
          <p:nvPr>
            <p:ph type="body" sz="quarter" idx="18" hasCustomPrompt="1"/>
          </p:nvPr>
        </p:nvSpPr>
        <p:spPr>
          <a:xfrm>
            <a:off x="704205" y="4927093"/>
            <a:ext cx="10746961" cy="1346200"/>
          </a:xfrm>
          <a:prstGeom prst="rect">
            <a:avLst/>
          </a:prstGeom>
        </p:spPr>
        <p:txBody>
          <a:bodyPr/>
          <a:lstStyle>
            <a:lvl1pPr marL="0" indent="0">
              <a:buNone/>
              <a:defRPr sz="1200" baseline="0">
                <a:solidFill>
                  <a:srgbClr val="505050"/>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14" name="Conector recto 13"/>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1725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flipH="1">
            <a:off x="9436486" y="5431972"/>
            <a:ext cx="2784541" cy="1424214"/>
          </a:xfrm>
          <a:prstGeom prst="rect">
            <a:avLst/>
          </a:prstGeom>
        </p:spPr>
      </p:pic>
      <p:pic>
        <p:nvPicPr>
          <p:cNvPr id="12" name="Imagen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flipH="1">
            <a:off x="-2" y="4801805"/>
            <a:ext cx="2119087" cy="2056197"/>
          </a:xfrm>
          <a:prstGeom prst="rect">
            <a:avLst/>
          </a:prstGeom>
        </p:spPr>
      </p:pic>
      <p:cxnSp>
        <p:nvCxnSpPr>
          <p:cNvPr id="13" name="Conector recto 12"/>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5960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9" y="877637"/>
            <a:ext cx="732443" cy="421604"/>
          </a:xfrm>
          <a:prstGeom prst="rect">
            <a:avLst/>
          </a:prstGeom>
        </p:spPr>
        <p:txBody>
          <a:bodyPr/>
          <a:lstStyle>
            <a:lvl1pPr marL="0" indent="0">
              <a:buFontTx/>
              <a:buNone/>
              <a:defRPr sz="2400">
                <a:solidFill>
                  <a:srgbClr val="9AAE04"/>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a:t>
            </a:r>
          </a:p>
        </p:txBody>
      </p:sp>
      <p:sp>
        <p:nvSpPr>
          <p:cNvPr id="26" name="Marcador de texto 25"/>
          <p:cNvSpPr>
            <a:spLocks noGrp="1"/>
          </p:cNvSpPr>
          <p:nvPr>
            <p:ph type="body" sz="quarter" idx="13" hasCustomPrompt="1"/>
          </p:nvPr>
        </p:nvSpPr>
        <p:spPr>
          <a:xfrm>
            <a:off x="1837833" y="914268"/>
            <a:ext cx="5827908" cy="348343"/>
          </a:xfrm>
          <a:prstGeom prst="rect">
            <a:avLst/>
          </a:prstGeom>
        </p:spPr>
        <p:txBody>
          <a:bodyPr/>
          <a:lstStyle>
            <a:lvl1pPr marL="0" indent="0">
              <a:buFontTx/>
              <a:buNone/>
              <a:defRPr sz="2000">
                <a:solidFill>
                  <a:srgbClr val="9AAE04"/>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
        <p:nvSpPr>
          <p:cNvPr id="59" name="Rectángulo 58"/>
          <p:cNvSpPr/>
          <p:nvPr/>
        </p:nvSpPr>
        <p:spPr>
          <a:xfrm>
            <a:off x="0" y="6667183"/>
            <a:ext cx="12192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634931" y="816071"/>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1764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9" y="518409"/>
            <a:ext cx="732443" cy="421604"/>
          </a:xfrm>
          <a:prstGeom prst="rect">
            <a:avLst/>
          </a:prstGeom>
        </p:spPr>
        <p:txBody>
          <a:bodyPr/>
          <a:lstStyle>
            <a:lvl1pPr marL="0" indent="0">
              <a:buFontTx/>
              <a:buNone/>
              <a:defRPr sz="2400">
                <a:solidFill>
                  <a:srgbClr val="9AAE04"/>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a:t>
            </a:r>
          </a:p>
        </p:txBody>
      </p:sp>
      <p:sp>
        <p:nvSpPr>
          <p:cNvPr id="26" name="Marcador de texto 25"/>
          <p:cNvSpPr>
            <a:spLocks noGrp="1"/>
          </p:cNvSpPr>
          <p:nvPr>
            <p:ph type="body" sz="quarter" idx="13" hasCustomPrompt="1"/>
          </p:nvPr>
        </p:nvSpPr>
        <p:spPr>
          <a:xfrm>
            <a:off x="1837833" y="555040"/>
            <a:ext cx="5827908" cy="348343"/>
          </a:xfrm>
          <a:prstGeom prst="rect">
            <a:avLst/>
          </a:prstGeom>
        </p:spPr>
        <p:txBody>
          <a:bodyPr/>
          <a:lstStyle>
            <a:lvl1pPr marL="0" indent="0">
              <a:buFontTx/>
              <a:buNone/>
              <a:defRPr sz="2000">
                <a:solidFill>
                  <a:srgbClr val="9AAE04"/>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sp>
        <p:nvSpPr>
          <p:cNvPr id="59" name="Rectángulo 58"/>
          <p:cNvSpPr/>
          <p:nvPr/>
        </p:nvSpPr>
        <p:spPr>
          <a:xfrm>
            <a:off x="0" y="6667183"/>
            <a:ext cx="12192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cxnSp>
        <p:nvCxnSpPr>
          <p:cNvPr id="20" name="Conector recto 19"/>
          <p:cNvCxnSpPr/>
          <p:nvPr/>
        </p:nvCxnSpPr>
        <p:spPr>
          <a:xfrm flipH="1">
            <a:off x="480655" y="329571"/>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634931" y="456843"/>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4247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4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0581332" y="3712029"/>
            <a:ext cx="1610669" cy="3135087"/>
          </a:xfrm>
          <a:prstGeom prst="rect">
            <a:avLst/>
          </a:prstGeom>
        </p:spPr>
      </p:pic>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err="1"/>
              <a:t>Body</a:t>
            </a:r>
            <a:r>
              <a:rPr lang="es-ES"/>
              <a:t> of </a:t>
            </a:r>
            <a:r>
              <a:rPr lang="es-ES" err="1"/>
              <a:t>text</a:t>
            </a:r>
            <a:r>
              <a:rPr lang="es-ES"/>
              <a:t> (</a:t>
            </a:r>
            <a:r>
              <a:rPr lang="es-ES" err="1"/>
              <a:t>arial</a:t>
            </a:r>
            <a:r>
              <a:rPr lang="es-ES"/>
              <a:t> 12 grey)</a:t>
            </a:r>
          </a:p>
        </p:txBody>
      </p:sp>
      <p:pic>
        <p:nvPicPr>
          <p:cNvPr id="4" name="Imagen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4514" y="4876801"/>
            <a:ext cx="1509761" cy="2013857"/>
          </a:xfrm>
          <a:prstGeom prst="rect">
            <a:avLst/>
          </a:prstGeom>
        </p:spPr>
      </p:pic>
    </p:spTree>
    <p:extLst>
      <p:ext uri="{BB962C8B-B14F-4D97-AF65-F5344CB8AC3E}">
        <p14:creationId xmlns:p14="http://schemas.microsoft.com/office/powerpoint/2010/main" val="33733936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5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715357" y="877637"/>
            <a:ext cx="1953712"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a:t>Texto</a:t>
            </a:r>
          </a:p>
        </p:txBody>
      </p:sp>
      <p:sp>
        <p:nvSpPr>
          <p:cNvPr id="26" name="Marcador de texto 25"/>
          <p:cNvSpPr>
            <a:spLocks noGrp="1"/>
          </p:cNvSpPr>
          <p:nvPr>
            <p:ph type="body" sz="quarter" idx="13" hasCustomPrompt="1"/>
          </p:nvPr>
        </p:nvSpPr>
        <p:spPr>
          <a:xfrm>
            <a:off x="2937289" y="914268"/>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n-US"/>
              <a:t>Click to change pattern text style</a:t>
            </a:r>
            <a:endParaRPr lang="es-ES"/>
          </a:p>
          <a:p>
            <a:pPr lvl="0"/>
            <a:endParaRPr lang="es-ES"/>
          </a:p>
        </p:txBody>
      </p:sp>
      <p:sp>
        <p:nvSpPr>
          <p:cNvPr id="28" name="Marcador de texto 27"/>
          <p:cNvSpPr>
            <a:spLocks noGrp="1"/>
          </p:cNvSpPr>
          <p:nvPr>
            <p:ph type="body" sz="quarter" idx="14" hasCustomPrompt="1"/>
          </p:nvPr>
        </p:nvSpPr>
        <p:spPr>
          <a:xfrm>
            <a:off x="577426" y="2311401"/>
            <a:ext cx="1109875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err="1"/>
              <a:t>Subheading</a:t>
            </a:r>
            <a:r>
              <a:rPr lang="es-ES"/>
              <a:t> (</a:t>
            </a:r>
            <a:r>
              <a:rPr lang="es-ES" err="1"/>
              <a:t>arial</a:t>
            </a:r>
            <a:r>
              <a:rPr lang="es-ES"/>
              <a:t> 14 blue)</a:t>
            </a:r>
          </a:p>
        </p:txBody>
      </p:sp>
      <p:sp>
        <p:nvSpPr>
          <p:cNvPr id="30" name="Marcador de texto 29"/>
          <p:cNvSpPr>
            <a:spLocks noGrp="1"/>
          </p:cNvSpPr>
          <p:nvPr>
            <p:ph type="body" sz="quarter" idx="15" hasCustomPrompt="1"/>
          </p:nvPr>
        </p:nvSpPr>
        <p:spPr>
          <a:xfrm>
            <a:off x="577427" y="1783429"/>
            <a:ext cx="11098757"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err="1"/>
              <a:t>Contents</a:t>
            </a:r>
            <a:r>
              <a:rPr lang="es-ES"/>
              <a:t> (Arial 18 bol blanco)</a:t>
            </a:r>
          </a:p>
        </p:txBody>
      </p:sp>
      <p:sp>
        <p:nvSpPr>
          <p:cNvPr id="39" name="Marcador de texto 38"/>
          <p:cNvSpPr>
            <a:spLocks noGrp="1"/>
          </p:cNvSpPr>
          <p:nvPr>
            <p:ph type="body" sz="quarter" idx="19" hasCustomPrompt="1"/>
          </p:nvPr>
        </p:nvSpPr>
        <p:spPr>
          <a:xfrm>
            <a:off x="577424" y="2914933"/>
            <a:ext cx="1109876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a:t>Cuerpo texto (</a:t>
            </a:r>
            <a:r>
              <a:rPr lang="es-ES" err="1"/>
              <a:t>arial</a:t>
            </a:r>
            <a:r>
              <a:rPr lang="es-ES"/>
              <a:t> 12, gris)</a:t>
            </a:r>
          </a:p>
        </p:txBody>
      </p:sp>
      <p:cxnSp>
        <p:nvCxnSpPr>
          <p:cNvPr id="20" name="Conector recto 19"/>
          <p:cNvCxnSpPr/>
          <p:nvPr/>
        </p:nvCxnSpPr>
        <p:spPr>
          <a:xfrm flipH="1">
            <a:off x="480655" y="688799"/>
            <a:ext cx="16471"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799701" y="826445"/>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6879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87068"/>
            <a:ext cx="12192000" cy="3811219"/>
          </a:xfrm>
          <a:prstGeom prst="rect">
            <a:avLst/>
          </a:prstGeom>
        </p:spPr>
      </p:pic>
      <p:grpSp>
        <p:nvGrpSpPr>
          <p:cNvPr id="2" name="Grupo 1"/>
          <p:cNvGrpSpPr/>
          <p:nvPr/>
        </p:nvGrpSpPr>
        <p:grpSpPr>
          <a:xfrm>
            <a:off x="8991851" y="4584577"/>
            <a:ext cx="2434556" cy="563899"/>
            <a:chOff x="7377067" y="4567129"/>
            <a:chExt cx="1192738" cy="368354"/>
          </a:xfrm>
        </p:grpSpPr>
        <p:pic>
          <p:nvPicPr>
            <p:cNvPr id="11" name="23 Imagen"/>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91414" y="4575483"/>
              <a:ext cx="378391" cy="360000"/>
            </a:xfrm>
            <a:prstGeom prst="rect">
              <a:avLst/>
            </a:prstGeom>
          </p:spPr>
        </p:pic>
        <p:pic>
          <p:nvPicPr>
            <p:cNvPr id="13" name="26 Imagen"/>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77067" y="4567129"/>
              <a:ext cx="378391" cy="360000"/>
            </a:xfrm>
            <a:prstGeom prst="rect">
              <a:avLst/>
            </a:prstGeom>
          </p:spPr>
        </p:pic>
        <p:pic>
          <p:nvPicPr>
            <p:cNvPr id="16" name="3 Imagen"/>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787246" y="4575483"/>
              <a:ext cx="378391" cy="360000"/>
            </a:xfrm>
            <a:prstGeom prst="rect">
              <a:avLst/>
            </a:prstGeom>
          </p:spPr>
        </p:pic>
      </p:grpSp>
      <p:sp>
        <p:nvSpPr>
          <p:cNvPr id="8" name="Marcador de texto 2"/>
          <p:cNvSpPr txBox="1">
            <a:spLocks/>
          </p:cNvSpPr>
          <p:nvPr/>
        </p:nvSpPr>
        <p:spPr>
          <a:xfrm>
            <a:off x="1005061" y="2517548"/>
            <a:ext cx="4840420" cy="451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noProof="0"/>
              <a:t>Thank</a:t>
            </a:r>
            <a:r>
              <a:rPr lang="en-US" sz="3400" b="1" baseline="0" noProof="0"/>
              <a:t> you</a:t>
            </a:r>
            <a:endParaRPr lang="en-US" sz="3400" b="1" noProof="0"/>
          </a:p>
        </p:txBody>
      </p:sp>
      <p:sp>
        <p:nvSpPr>
          <p:cNvPr id="9" name="Marcador de texto 5"/>
          <p:cNvSpPr txBox="1">
            <a:spLocks/>
          </p:cNvSpPr>
          <p:nvPr/>
        </p:nvSpPr>
        <p:spPr>
          <a:xfrm>
            <a:off x="2524884" y="5633318"/>
            <a:ext cx="9182776" cy="386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noProof="0">
                <a:solidFill>
                  <a:srgbClr val="9AAE04"/>
                </a:solidFill>
              </a:rPr>
              <a:t>Consulting, Transformation, Technology and Operations </a:t>
            </a:r>
          </a:p>
          <a:p>
            <a:pPr marL="0" indent="0" algn="r">
              <a:buNone/>
            </a:pPr>
            <a:endParaRPr lang="en-US" sz="1600" noProof="0">
              <a:solidFill>
                <a:srgbClr val="9AAE04"/>
              </a:solidFill>
            </a:endParaRPr>
          </a:p>
        </p:txBody>
      </p:sp>
      <p:sp>
        <p:nvSpPr>
          <p:cNvPr id="10" name="Marcador de texto 6"/>
          <p:cNvSpPr txBox="1">
            <a:spLocks/>
          </p:cNvSpPr>
          <p:nvPr/>
        </p:nvSpPr>
        <p:spPr>
          <a:xfrm>
            <a:off x="8511988" y="5931854"/>
            <a:ext cx="3195672" cy="3665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500" b="1" noProof="0">
                <a:solidFill>
                  <a:srgbClr val="969696"/>
                </a:solidFill>
              </a:rPr>
              <a:t>everis.com</a:t>
            </a:r>
          </a:p>
        </p:txBody>
      </p:sp>
    </p:spTree>
    <p:extLst>
      <p:ext uri="{BB962C8B-B14F-4D97-AF65-F5344CB8AC3E}">
        <p14:creationId xmlns:p14="http://schemas.microsoft.com/office/powerpoint/2010/main" val="27941232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9_Dos objetos">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1794934"/>
            <a:ext cx="12192000" cy="5063067"/>
          </a:xfrm>
          <a:prstGeom prst="rect">
            <a:avLst/>
          </a:prstGeom>
        </p:spPr>
      </p:pic>
      <p:sp>
        <p:nvSpPr>
          <p:cNvPr id="16" name="Marcador de texto 15"/>
          <p:cNvSpPr>
            <a:spLocks noGrp="1"/>
          </p:cNvSpPr>
          <p:nvPr>
            <p:ph type="body" sz="quarter" idx="11" hasCustomPrompt="1"/>
          </p:nvPr>
        </p:nvSpPr>
        <p:spPr>
          <a:xfrm>
            <a:off x="715357" y="784109"/>
            <a:ext cx="2344371" cy="421604"/>
          </a:xfrm>
          <a:prstGeom prst="rect">
            <a:avLst/>
          </a:prstGeom>
        </p:spPr>
        <p:txBody>
          <a:bodyPr/>
          <a:lstStyle>
            <a:lvl1pPr marL="0" indent="0">
              <a:buFontTx/>
              <a:buNone/>
              <a:defRPr sz="2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err="1"/>
              <a:t>Overview</a:t>
            </a:r>
            <a:endParaRPr lang="es-ES"/>
          </a:p>
        </p:txBody>
      </p:sp>
      <p:sp>
        <p:nvSpPr>
          <p:cNvPr id="26" name="Marcador de texto 25"/>
          <p:cNvSpPr>
            <a:spLocks noGrp="1"/>
          </p:cNvSpPr>
          <p:nvPr>
            <p:ph type="body" sz="quarter" idx="13"/>
          </p:nvPr>
        </p:nvSpPr>
        <p:spPr>
          <a:xfrm>
            <a:off x="3316093" y="829811"/>
            <a:ext cx="5827908"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a:t>Haga clic para modificar el estilo de texto del patrón</a:t>
            </a:r>
          </a:p>
          <a:p>
            <a:pPr lvl="1"/>
            <a:r>
              <a:rPr lang="es-ES"/>
              <a:t>Segundo nivel</a:t>
            </a:r>
          </a:p>
          <a:p>
            <a:pPr lvl="2"/>
            <a:r>
              <a:rPr lang="es-ES"/>
              <a:t>Tercer nivel</a:t>
            </a:r>
          </a:p>
        </p:txBody>
      </p:sp>
      <p:sp>
        <p:nvSpPr>
          <p:cNvPr id="9" name="Marcador de texto 8"/>
          <p:cNvSpPr>
            <a:spLocks noGrp="1"/>
          </p:cNvSpPr>
          <p:nvPr>
            <p:ph type="body" sz="quarter" idx="14" hasCustomPrompt="1"/>
          </p:nvPr>
        </p:nvSpPr>
        <p:spPr>
          <a:xfrm>
            <a:off x="888083" y="2651126"/>
            <a:ext cx="2007781" cy="473075"/>
          </a:xfrm>
          <a:prstGeom prst="rect">
            <a:avLst/>
          </a:prstGeom>
        </p:spPr>
        <p:txBody>
          <a:bodyPr/>
          <a:lstStyle>
            <a:lvl1pPr marL="0" indent="0" algn="ctr">
              <a:buFontTx/>
              <a:buNone/>
              <a:defRPr sz="4000" b="1">
                <a:solidFill>
                  <a:schemeClr val="bg1"/>
                </a:solidFill>
              </a:defRPr>
            </a:lvl1pPr>
          </a:lstStyle>
          <a:p>
            <a:pPr lvl="0"/>
            <a:r>
              <a:rPr lang="es-ES"/>
              <a:t>Texto</a:t>
            </a:r>
          </a:p>
        </p:txBody>
      </p:sp>
      <p:sp>
        <p:nvSpPr>
          <p:cNvPr id="11" name="Marcador de texto 10"/>
          <p:cNvSpPr>
            <a:spLocks noGrp="1"/>
          </p:cNvSpPr>
          <p:nvPr>
            <p:ph type="body" sz="quarter" idx="15" hasCustomPrompt="1"/>
          </p:nvPr>
        </p:nvSpPr>
        <p:spPr>
          <a:xfrm>
            <a:off x="888181" y="3200401"/>
            <a:ext cx="2008716" cy="371475"/>
          </a:xfrm>
          <a:prstGeom prst="rect">
            <a:avLst/>
          </a:prstGeom>
        </p:spPr>
        <p:txBody>
          <a:bodyPr/>
          <a:lstStyle>
            <a:lvl1pPr marL="0" indent="0" algn="ctr">
              <a:buFontTx/>
              <a:buNone/>
              <a:defRPr sz="1600"/>
            </a:lvl1pPr>
            <a:lvl2pPr>
              <a:defRPr sz="1100"/>
            </a:lvl2pPr>
            <a:lvl3pPr>
              <a:defRPr sz="1100"/>
            </a:lvl3pPr>
            <a:lvl4pPr>
              <a:defRPr sz="1100"/>
            </a:lvl4pPr>
            <a:lvl5pPr>
              <a:defRPr sz="1100"/>
            </a:lvl5pPr>
          </a:lstStyle>
          <a:p>
            <a:pPr lvl="0"/>
            <a:r>
              <a:rPr lang="es-ES"/>
              <a:t>Texto</a:t>
            </a:r>
          </a:p>
        </p:txBody>
      </p:sp>
      <p:sp>
        <p:nvSpPr>
          <p:cNvPr id="19" name="Marcador de texto 18"/>
          <p:cNvSpPr>
            <a:spLocks noGrp="1"/>
          </p:cNvSpPr>
          <p:nvPr>
            <p:ph type="body" sz="quarter" idx="16" hasCustomPrompt="1"/>
          </p:nvPr>
        </p:nvSpPr>
        <p:spPr>
          <a:xfrm>
            <a:off x="888082" y="4542632"/>
            <a:ext cx="2007781" cy="478747"/>
          </a:xfrm>
          <a:prstGeom prst="rect">
            <a:avLst/>
          </a:prstGeom>
        </p:spPr>
        <p:txBody>
          <a:bodyPr/>
          <a:lstStyle>
            <a:lvl1pPr>
              <a:defRPr lang="es-ES" sz="4000" b="1" kern="1200" dirty="0">
                <a:solidFill>
                  <a:schemeClr val="bg1"/>
                </a:solidFill>
                <a:latin typeface="+mn-lt"/>
                <a:ea typeface="+mn-ea"/>
                <a:cs typeface="+mn-cs"/>
              </a:defRPr>
            </a:lvl1pPr>
            <a:lvl2pPr>
              <a:defRPr sz="1050"/>
            </a:lvl2pPr>
            <a:lvl3pPr>
              <a:defRPr sz="1050"/>
            </a:lvl3pPr>
            <a:lvl4pPr>
              <a:defRPr sz="1050"/>
            </a:lvl4pPr>
            <a:lvl5pPr>
              <a:defRPr sz="1050"/>
            </a:lvl5pPr>
          </a:lstStyle>
          <a:p>
            <a:pPr marL="0" lvl="0" indent="0" algn="ctr" defTabSz="914400" rtl="0" eaLnBrk="1" latinLnBrk="0" hangingPunct="1">
              <a:lnSpc>
                <a:spcPct val="90000"/>
              </a:lnSpc>
              <a:spcBef>
                <a:spcPts val="1000"/>
              </a:spcBef>
              <a:buFontTx/>
              <a:buNone/>
            </a:pPr>
            <a:r>
              <a:rPr lang="es-ES"/>
              <a:t>Texto</a:t>
            </a:r>
          </a:p>
        </p:txBody>
      </p:sp>
      <p:sp>
        <p:nvSpPr>
          <p:cNvPr id="21" name="Marcador de texto 20"/>
          <p:cNvSpPr>
            <a:spLocks noGrp="1"/>
          </p:cNvSpPr>
          <p:nvPr>
            <p:ph type="body" sz="quarter" idx="17" hasCustomPrompt="1"/>
          </p:nvPr>
        </p:nvSpPr>
        <p:spPr>
          <a:xfrm>
            <a:off x="888083" y="5087143"/>
            <a:ext cx="2007781" cy="384176"/>
          </a:xfrm>
          <a:prstGeom prst="rect">
            <a:avLst/>
          </a:prstGeom>
        </p:spPr>
        <p:txBody>
          <a:bodyPr/>
          <a:lstStyle>
            <a:lvl1pPr>
              <a:defRPr lang="es-ES" sz="1600"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FontTx/>
              <a:buNone/>
            </a:pPr>
            <a:r>
              <a:rPr lang="es-ES"/>
              <a:t>Texto</a:t>
            </a:r>
          </a:p>
        </p:txBody>
      </p:sp>
      <p:sp>
        <p:nvSpPr>
          <p:cNvPr id="24" name="Marcador de texto 23"/>
          <p:cNvSpPr>
            <a:spLocks noGrp="1"/>
          </p:cNvSpPr>
          <p:nvPr>
            <p:ph type="body" sz="quarter" idx="18" hasCustomPrompt="1"/>
          </p:nvPr>
        </p:nvSpPr>
        <p:spPr>
          <a:xfrm>
            <a:off x="9068456" y="2814109"/>
            <a:ext cx="2007781" cy="457200"/>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27" name="Marcador de texto 26"/>
          <p:cNvSpPr>
            <a:spLocks noGrp="1"/>
          </p:cNvSpPr>
          <p:nvPr>
            <p:ph type="body" sz="quarter" idx="19" hasCustomPrompt="1"/>
          </p:nvPr>
        </p:nvSpPr>
        <p:spPr>
          <a:xfrm>
            <a:off x="9068456" y="3353860"/>
            <a:ext cx="2007781" cy="371475"/>
          </a:xfrm>
          <a:prstGeom prst="rect">
            <a:avLst/>
          </a:prstGeom>
        </p:spPr>
        <p:txBody>
          <a:bodyPr/>
          <a:lstStyle>
            <a:lvl1pPr>
              <a:defRPr lang="es-ES" sz="1600" dirty="0"/>
            </a:lvl1pPr>
          </a:lstStyle>
          <a:p>
            <a:pPr marL="0" lvl="0" indent="0" algn="ctr">
              <a:buFontTx/>
              <a:buNone/>
            </a:pPr>
            <a:r>
              <a:rPr lang="es-ES"/>
              <a:t>Texto</a:t>
            </a:r>
          </a:p>
        </p:txBody>
      </p:sp>
      <p:sp>
        <p:nvSpPr>
          <p:cNvPr id="31" name="Marcador de texto 30"/>
          <p:cNvSpPr>
            <a:spLocks noGrp="1"/>
          </p:cNvSpPr>
          <p:nvPr>
            <p:ph type="body" sz="quarter" idx="20" hasCustomPrompt="1"/>
          </p:nvPr>
        </p:nvSpPr>
        <p:spPr>
          <a:xfrm>
            <a:off x="9138077" y="4845835"/>
            <a:ext cx="2133879" cy="493834"/>
          </a:xfrm>
          <a:prstGeom prst="rect">
            <a:avLst/>
          </a:prstGeom>
        </p:spPr>
        <p:txBody>
          <a:bodyPr/>
          <a:lstStyle>
            <a:lvl1pPr>
              <a:defRPr lang="es-ES" sz="4000" b="1" dirty="0">
                <a:solidFill>
                  <a:schemeClr val="bg1"/>
                </a:solidFill>
              </a:defRPr>
            </a:lvl1pPr>
          </a:lstStyle>
          <a:p>
            <a:pPr marL="0" lvl="0" indent="0" algn="ctr">
              <a:buFontTx/>
              <a:buNone/>
            </a:pPr>
            <a:r>
              <a:rPr lang="es-ES"/>
              <a:t>Texto</a:t>
            </a:r>
          </a:p>
        </p:txBody>
      </p:sp>
      <p:sp>
        <p:nvSpPr>
          <p:cNvPr id="35" name="Marcador de texto 34"/>
          <p:cNvSpPr>
            <a:spLocks noGrp="1"/>
          </p:cNvSpPr>
          <p:nvPr>
            <p:ph type="body" sz="quarter" idx="21" hasCustomPrompt="1"/>
          </p:nvPr>
        </p:nvSpPr>
        <p:spPr>
          <a:xfrm>
            <a:off x="9138077" y="5405437"/>
            <a:ext cx="1915584" cy="390753"/>
          </a:xfrm>
          <a:prstGeom prst="rect">
            <a:avLst/>
          </a:prstGeom>
        </p:spPr>
        <p:txBody>
          <a:bodyPr/>
          <a:lstStyle>
            <a:lvl1pPr>
              <a:defRPr lang="es-ES" sz="1600" dirty="0"/>
            </a:lvl1pPr>
          </a:lstStyle>
          <a:p>
            <a:pPr marL="0" lvl="0" indent="0" algn="ctr">
              <a:buFontTx/>
              <a:buNone/>
            </a:pPr>
            <a:r>
              <a:rPr lang="es-ES"/>
              <a:t>Texto</a:t>
            </a:r>
          </a:p>
        </p:txBody>
      </p:sp>
      <p:cxnSp>
        <p:nvCxnSpPr>
          <p:cNvPr id="23" name="Conector recto 22"/>
          <p:cNvCxnSpPr/>
          <p:nvPr/>
        </p:nvCxnSpPr>
        <p:spPr>
          <a:xfrm>
            <a:off x="480656" y="533400"/>
            <a:ext cx="0" cy="10414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5692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2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04/02/2019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000806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Portada">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0" y="-256555"/>
            <a:ext cx="12192000" cy="4442691"/>
          </a:xfrm>
          <a:prstGeom prst="rect">
            <a:avLst/>
          </a:prstGeom>
          <a:solidFill>
            <a:schemeClr val="bg1">
              <a:lumMod val="95000"/>
            </a:schemeClr>
          </a:solidFill>
        </p:spPr>
        <p:txBody>
          <a:bodyPr/>
          <a:lstStyle/>
          <a:p>
            <a:endParaRPr lang="es-ES" noProof="0"/>
          </a:p>
        </p:txBody>
      </p:sp>
      <p:sp>
        <p:nvSpPr>
          <p:cNvPr id="11" name="Marcador de texto 10"/>
          <p:cNvSpPr>
            <a:spLocks noGrp="1"/>
          </p:cNvSpPr>
          <p:nvPr>
            <p:ph type="body" sz="quarter" idx="11" hasCustomPrompt="1"/>
          </p:nvPr>
        </p:nvSpPr>
        <p:spPr>
          <a:xfrm>
            <a:off x="1863438" y="4303492"/>
            <a:ext cx="8465127" cy="886690"/>
          </a:xfrm>
          <a:prstGeom prst="rect">
            <a:avLst/>
          </a:prstGeom>
        </p:spPr>
        <p:txBody>
          <a:bodyPr/>
          <a:lstStyle>
            <a:lvl1pPr marL="0" indent="0" algn="ctr">
              <a:buNone/>
              <a:defRPr sz="2400" b="1" baseline="0">
                <a:solidFill>
                  <a:schemeClr val="tx1"/>
                </a:solidFill>
              </a:defRPr>
            </a:lvl1pPr>
          </a:lstStyle>
          <a:p>
            <a:pPr lvl="0"/>
            <a:r>
              <a:rPr lang="es-ES" noProof="0"/>
              <a:t>Título del proyecto, propuesta o workshop</a:t>
            </a:r>
          </a:p>
          <a:p>
            <a:pPr lvl="0"/>
            <a:endParaRPr lang="es-ES" noProof="0"/>
          </a:p>
        </p:txBody>
      </p:sp>
      <p:sp>
        <p:nvSpPr>
          <p:cNvPr id="13" name="Marcador de texto 12"/>
          <p:cNvSpPr>
            <a:spLocks noGrp="1"/>
          </p:cNvSpPr>
          <p:nvPr>
            <p:ph type="body" sz="quarter" idx="12" hasCustomPrompt="1"/>
          </p:nvPr>
        </p:nvSpPr>
        <p:spPr>
          <a:xfrm>
            <a:off x="9961417" y="6200798"/>
            <a:ext cx="2050475" cy="479425"/>
          </a:xfrm>
          <a:prstGeom prst="rect">
            <a:avLst/>
          </a:prstGeom>
        </p:spPr>
        <p:txBody>
          <a:bodyPr anchor="ctr" anchorCtr="0"/>
          <a:lstStyle>
            <a:lvl1pPr marL="0" indent="0" algn="r" defTabSz="685800" rtl="0" eaLnBrk="1" latinLnBrk="0" hangingPunct="1">
              <a:buNone/>
              <a:defRPr kumimoji="0" lang="es-E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defRPr>
            </a:lvl1pPr>
          </a:lstStyle>
          <a:p>
            <a:pPr lvl="0"/>
            <a:r>
              <a:rPr lang="es-ES" noProof="0"/>
              <a:t>Lugar y DD/MM/YY</a:t>
            </a:r>
          </a:p>
        </p:txBody>
      </p:sp>
      <p:sp>
        <p:nvSpPr>
          <p:cNvPr id="3" name="Marcador de texto 2"/>
          <p:cNvSpPr>
            <a:spLocks noGrp="1"/>
          </p:cNvSpPr>
          <p:nvPr>
            <p:ph type="body" sz="quarter" idx="13" hasCustomPrompt="1"/>
          </p:nvPr>
        </p:nvSpPr>
        <p:spPr>
          <a:xfrm>
            <a:off x="3065463" y="5210175"/>
            <a:ext cx="6061075" cy="515938"/>
          </a:xfrm>
          <a:prstGeom prst="rect">
            <a:avLst/>
          </a:prstGeom>
        </p:spPr>
        <p:txBody>
          <a:bodyPr anchor="ctr" anchorCtr="0"/>
          <a:lstStyle>
            <a:lvl1pPr marL="0" indent="0" algn="ctr">
              <a:buNone/>
              <a:defRPr sz="1350" baseline="0">
                <a:solidFill>
                  <a:schemeClr val="tx1"/>
                </a:solidFill>
              </a:defRPr>
            </a:lvl1pPr>
          </a:lstStyle>
          <a:p>
            <a:pPr lvl="0"/>
            <a:r>
              <a:rPr lang="es-ES" noProof="0"/>
              <a:t>Fase del proyecto o subtítulo </a:t>
            </a:r>
          </a:p>
        </p:txBody>
      </p:sp>
      <p:pic>
        <p:nvPicPr>
          <p:cNvPr id="10" name="Picture 2" descr="Image result for odige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51083" y="5666492"/>
            <a:ext cx="2546817" cy="673096"/>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Resultado de imagen de ever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65463" y="5445824"/>
            <a:ext cx="2436562"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8007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87068"/>
            <a:ext cx="12192000" cy="3811219"/>
          </a:xfrm>
          <a:prstGeom prst="rect">
            <a:avLst/>
          </a:prstGeom>
        </p:spPr>
      </p:pic>
      <p:sp>
        <p:nvSpPr>
          <p:cNvPr id="8" name="Marcador de texto 7"/>
          <p:cNvSpPr>
            <a:spLocks noGrp="1"/>
          </p:cNvSpPr>
          <p:nvPr>
            <p:ph type="body" sz="quarter" idx="10" hasCustomPrompt="1"/>
          </p:nvPr>
        </p:nvSpPr>
        <p:spPr>
          <a:xfrm>
            <a:off x="2089149" y="3670303"/>
            <a:ext cx="1524000" cy="338137"/>
          </a:xfrm>
          <a:prstGeom prst="rect">
            <a:avLst/>
          </a:prstGeom>
        </p:spPr>
        <p:txBody>
          <a:bodyPr/>
          <a:lstStyle>
            <a:lvl1pPr marL="0" indent="0" algn="ctr">
              <a:buFontTx/>
              <a:buNone/>
              <a:defRPr sz="1800" b="1">
                <a:solidFill>
                  <a:schemeClr val="tx2"/>
                </a:solidFill>
                <a:latin typeface="Arial" panose="020B0604020202020204" pitchFamily="34" charset="0"/>
                <a:cs typeface="Arial" panose="020B0604020202020204" pitchFamily="34" charset="0"/>
              </a:defRPr>
            </a:lvl1pPr>
            <a:lvl2pPr marL="457200" indent="0">
              <a:buFontTx/>
              <a:buNone/>
              <a:defRPr sz="1600">
                <a:solidFill>
                  <a:schemeClr val="tx2"/>
                </a:solidFill>
                <a:latin typeface="Arial" panose="020B0604020202020204" pitchFamily="34" charset="0"/>
                <a:cs typeface="Arial" panose="020B0604020202020204" pitchFamily="34" charset="0"/>
              </a:defRPr>
            </a:lvl2pPr>
            <a:lvl3pPr marL="914400" indent="0">
              <a:buFontTx/>
              <a:buNone/>
              <a:defRPr sz="1600">
                <a:solidFill>
                  <a:schemeClr val="tx2"/>
                </a:solidFill>
                <a:latin typeface="Arial" panose="020B0604020202020204" pitchFamily="34" charset="0"/>
                <a:cs typeface="Arial" panose="020B0604020202020204" pitchFamily="34" charset="0"/>
              </a:defRPr>
            </a:lvl3pPr>
            <a:lvl4pPr marL="1371600" indent="0">
              <a:buFontTx/>
              <a:buNone/>
              <a:defRPr sz="1600">
                <a:solidFill>
                  <a:schemeClr val="tx2"/>
                </a:solidFill>
                <a:latin typeface="Arial" panose="020B0604020202020204" pitchFamily="34" charset="0"/>
                <a:cs typeface="Arial" panose="020B0604020202020204" pitchFamily="34" charset="0"/>
              </a:defRPr>
            </a:lvl4pPr>
            <a:lvl5pPr marL="1828800" indent="0">
              <a:buFontTx/>
              <a:buNone/>
              <a:defRPr sz="1600">
                <a:solidFill>
                  <a:schemeClr val="tx2"/>
                </a:solidFill>
                <a:latin typeface="Arial" panose="020B0604020202020204" pitchFamily="34" charset="0"/>
                <a:cs typeface="Arial" panose="020B0604020202020204" pitchFamily="34" charset="0"/>
              </a:defRPr>
            </a:lvl5pPr>
          </a:lstStyle>
          <a:p>
            <a:pPr lvl="0"/>
            <a:r>
              <a:rPr lang="es-ES"/>
              <a:t>Texto</a:t>
            </a:r>
          </a:p>
        </p:txBody>
      </p:sp>
      <p:sp>
        <p:nvSpPr>
          <p:cNvPr id="10" name="Marcador de texto 9"/>
          <p:cNvSpPr>
            <a:spLocks noGrp="1"/>
          </p:cNvSpPr>
          <p:nvPr>
            <p:ph type="body" sz="quarter" idx="11" hasCustomPrompt="1"/>
          </p:nvPr>
        </p:nvSpPr>
        <p:spPr>
          <a:xfrm>
            <a:off x="1260823" y="4129882"/>
            <a:ext cx="3436407" cy="367398"/>
          </a:xfrm>
          <a:prstGeom prst="rect">
            <a:avLst/>
          </a:prstGeom>
        </p:spPr>
        <p:txBody>
          <a:bodyPr/>
          <a:lstStyle>
            <a:lvl1pPr marL="0" indent="0" algn="ctr">
              <a:buFontTx/>
              <a:buNone/>
              <a:defRPr sz="3000" b="1">
                <a:solidFill>
                  <a:srgbClr val="9AAE04"/>
                </a:solidFill>
                <a:latin typeface="Arial" panose="020B0604020202020204" pitchFamily="34" charset="0"/>
                <a:cs typeface="Arial" panose="020B0604020202020204" pitchFamily="34" charset="0"/>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s-ES"/>
              <a:t>Texto </a:t>
            </a:r>
          </a:p>
        </p:txBody>
      </p:sp>
      <p:sp>
        <p:nvSpPr>
          <p:cNvPr id="12" name="Marcador de texto 11"/>
          <p:cNvSpPr>
            <a:spLocks noGrp="1"/>
          </p:cNvSpPr>
          <p:nvPr>
            <p:ph type="body" sz="quarter" idx="12" hasCustomPrompt="1"/>
          </p:nvPr>
        </p:nvSpPr>
        <p:spPr>
          <a:xfrm>
            <a:off x="1283752" y="4567129"/>
            <a:ext cx="3250144" cy="456670"/>
          </a:xfrm>
          <a:prstGeom prst="rect">
            <a:avLst/>
          </a:prstGeom>
        </p:spPr>
        <p:txBody>
          <a:bodyPr/>
          <a:lstStyle>
            <a:lvl1pPr marL="0" indent="0" algn="ctr">
              <a:buFontTx/>
              <a:buNone/>
              <a:defRPr sz="3000" b="1">
                <a:solidFill>
                  <a:srgbClr val="6785C1"/>
                </a:solidFill>
                <a:latin typeface="Arial" panose="020B0604020202020204" pitchFamily="34" charset="0"/>
                <a:cs typeface="Arial" panose="020B0604020202020204" pitchFamily="34" charset="0"/>
              </a:defRPr>
            </a:lvl1pPr>
            <a:lvl2pPr marL="457200" indent="0">
              <a:buFontTx/>
              <a:buNone/>
              <a:defRPr sz="2400">
                <a:solidFill>
                  <a:srgbClr val="6785C1"/>
                </a:solidFill>
                <a:latin typeface="Arial" panose="020B0604020202020204" pitchFamily="34" charset="0"/>
                <a:cs typeface="Arial" panose="020B0604020202020204" pitchFamily="34" charset="0"/>
              </a:defRPr>
            </a:lvl2pPr>
            <a:lvl3pPr marL="914400" indent="0">
              <a:buFontTx/>
              <a:buNone/>
              <a:defRPr sz="2400">
                <a:solidFill>
                  <a:srgbClr val="6785C1"/>
                </a:solidFill>
                <a:latin typeface="Arial" panose="020B0604020202020204" pitchFamily="34" charset="0"/>
                <a:cs typeface="Arial" panose="020B0604020202020204" pitchFamily="34" charset="0"/>
              </a:defRPr>
            </a:lvl3pPr>
            <a:lvl4pPr marL="1371600" indent="0">
              <a:buFontTx/>
              <a:buNone/>
              <a:defRPr sz="2400">
                <a:solidFill>
                  <a:srgbClr val="6785C1"/>
                </a:solidFill>
                <a:latin typeface="Arial" panose="020B0604020202020204" pitchFamily="34" charset="0"/>
                <a:cs typeface="Arial" panose="020B0604020202020204" pitchFamily="34" charset="0"/>
              </a:defRPr>
            </a:lvl4pPr>
            <a:lvl5pPr marL="1828800" indent="0">
              <a:buFontTx/>
              <a:buNone/>
              <a:defRPr sz="2400">
                <a:solidFill>
                  <a:srgbClr val="6785C1"/>
                </a:solidFill>
                <a:latin typeface="Arial" panose="020B0604020202020204" pitchFamily="34" charset="0"/>
                <a:cs typeface="Arial" panose="020B0604020202020204" pitchFamily="34" charset="0"/>
              </a:defRPr>
            </a:lvl5pPr>
          </a:lstStyle>
          <a:p>
            <a:pPr lvl="0"/>
            <a:r>
              <a:rPr lang="es-ES"/>
              <a:t>Texto</a:t>
            </a:r>
          </a:p>
        </p:txBody>
      </p:sp>
      <p:sp>
        <p:nvSpPr>
          <p:cNvPr id="14" name="Marcador de texto 13"/>
          <p:cNvSpPr>
            <a:spLocks noGrp="1"/>
          </p:cNvSpPr>
          <p:nvPr>
            <p:ph type="body" sz="quarter" idx="13" hasCustomPrompt="1"/>
          </p:nvPr>
        </p:nvSpPr>
        <p:spPr>
          <a:xfrm>
            <a:off x="2425517" y="5133866"/>
            <a:ext cx="1039284" cy="364067"/>
          </a:xfrm>
          <a:prstGeom prst="rect">
            <a:avLst/>
          </a:prstGeom>
        </p:spPr>
        <p:txBody>
          <a:bodyPr/>
          <a:lstStyle>
            <a:lvl1pPr marL="0" indent="0" algn="ctr">
              <a:buFontTx/>
              <a:buNone/>
              <a:defRPr sz="1700" b="1">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6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6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6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6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7" name="Marcador de texto 16"/>
          <p:cNvSpPr>
            <a:spLocks noGrp="1"/>
          </p:cNvSpPr>
          <p:nvPr>
            <p:ph type="body" sz="quarter" idx="14" hasCustomPrompt="1"/>
          </p:nvPr>
        </p:nvSpPr>
        <p:spPr>
          <a:xfrm>
            <a:off x="6853050" y="5638802"/>
            <a:ext cx="4943828" cy="220133"/>
          </a:xfrm>
          <a:prstGeom prst="rect">
            <a:avLst/>
          </a:prstGeom>
        </p:spPr>
        <p:txBody>
          <a:bodyPr/>
          <a:lstStyle>
            <a:lvl1pPr marL="0" indent="0" algn="r">
              <a:buFontTx/>
              <a:buNone/>
              <a:defRPr sz="1600" baseline="0">
                <a:solidFill>
                  <a:schemeClr val="bg1">
                    <a:lumMod val="65000"/>
                  </a:schemeClr>
                </a:solidFill>
                <a:latin typeface="Arial" panose="020B0604020202020204" pitchFamily="34" charset="0"/>
                <a:cs typeface="Arial" panose="020B0604020202020204" pitchFamily="34" charset="0"/>
              </a:defRPr>
            </a:lvl1pPr>
            <a:lvl2pPr marL="457200" indent="0">
              <a:buFontTx/>
              <a:buNone/>
              <a:defRPr sz="1200">
                <a:solidFill>
                  <a:schemeClr val="bg1">
                    <a:lumMod val="65000"/>
                  </a:schemeClr>
                </a:solidFill>
                <a:latin typeface="Arial" panose="020B0604020202020204" pitchFamily="34" charset="0"/>
                <a:cs typeface="Arial" panose="020B0604020202020204" pitchFamily="34" charset="0"/>
              </a:defRPr>
            </a:lvl2pPr>
            <a:lvl3pPr marL="914400" indent="0">
              <a:buFontTx/>
              <a:buNone/>
              <a:defRPr sz="1200">
                <a:solidFill>
                  <a:schemeClr val="bg1">
                    <a:lumMod val="65000"/>
                  </a:schemeClr>
                </a:solidFill>
                <a:latin typeface="Arial" panose="020B0604020202020204" pitchFamily="34" charset="0"/>
                <a:cs typeface="Arial" panose="020B0604020202020204" pitchFamily="34" charset="0"/>
              </a:defRPr>
            </a:lvl3pPr>
            <a:lvl4pPr marL="1371600" indent="0">
              <a:buFontTx/>
              <a:buNone/>
              <a:defRPr sz="1200">
                <a:solidFill>
                  <a:schemeClr val="bg1">
                    <a:lumMod val="65000"/>
                  </a:schemeClr>
                </a:solidFill>
                <a:latin typeface="Arial" panose="020B0604020202020204" pitchFamily="34" charset="0"/>
                <a:cs typeface="Arial" panose="020B0604020202020204" pitchFamily="34" charset="0"/>
              </a:defRPr>
            </a:lvl4pPr>
            <a:lvl5pPr marL="1828800" indent="0">
              <a:buFontTx/>
              <a:buNone/>
              <a:defRPr sz="1200">
                <a:solidFill>
                  <a:schemeClr val="bg1">
                    <a:lumMod val="65000"/>
                  </a:schemeClr>
                </a:solidFill>
                <a:latin typeface="Arial" panose="020B0604020202020204" pitchFamily="34" charset="0"/>
                <a:cs typeface="Arial" panose="020B0604020202020204" pitchFamily="34" charset="0"/>
              </a:defRPr>
            </a:lvl5pPr>
          </a:lstStyle>
          <a:p>
            <a:pPr lvl="0"/>
            <a:r>
              <a:rPr lang="es-ES"/>
              <a:t>Texto</a:t>
            </a:r>
          </a:p>
        </p:txBody>
      </p:sp>
      <p:sp>
        <p:nvSpPr>
          <p:cNvPr id="19" name="Marcador de texto 18"/>
          <p:cNvSpPr>
            <a:spLocks noGrp="1"/>
          </p:cNvSpPr>
          <p:nvPr>
            <p:ph type="body" sz="quarter" idx="15" hasCustomPrompt="1"/>
          </p:nvPr>
        </p:nvSpPr>
        <p:spPr>
          <a:xfrm>
            <a:off x="10340611" y="5946022"/>
            <a:ext cx="1456267" cy="321204"/>
          </a:xfrm>
          <a:prstGeom prst="rect">
            <a:avLst/>
          </a:prstGeom>
        </p:spPr>
        <p:txBody>
          <a:bodyPr/>
          <a:lstStyle>
            <a:lvl1pPr marL="0" indent="0" algn="r">
              <a:buFontTx/>
              <a:buNone/>
              <a:defRPr sz="1500" b="0">
                <a:solidFill>
                  <a:schemeClr val="tx2"/>
                </a:solidFill>
                <a:latin typeface="Arial" panose="020B0604020202020204" pitchFamily="34" charset="0"/>
                <a:cs typeface="Arial" panose="020B0604020202020204" pitchFamily="34" charset="0"/>
              </a:defRPr>
            </a:lvl1pPr>
            <a:lvl2pPr marL="457200" indent="0">
              <a:buFontTx/>
              <a:buNone/>
              <a:defRPr sz="1000">
                <a:solidFill>
                  <a:schemeClr val="tx2"/>
                </a:solidFill>
                <a:latin typeface="Arial" panose="020B0604020202020204" pitchFamily="34" charset="0"/>
                <a:cs typeface="Arial" panose="020B0604020202020204" pitchFamily="34" charset="0"/>
              </a:defRPr>
            </a:lvl2pPr>
            <a:lvl3pPr marL="914400" indent="0">
              <a:buFontTx/>
              <a:buNone/>
              <a:defRPr sz="1000">
                <a:solidFill>
                  <a:schemeClr val="tx2"/>
                </a:solidFill>
                <a:latin typeface="Arial" panose="020B0604020202020204" pitchFamily="34" charset="0"/>
                <a:cs typeface="Arial" panose="020B0604020202020204" pitchFamily="34" charset="0"/>
              </a:defRPr>
            </a:lvl3pPr>
            <a:lvl4pPr marL="1371600" indent="0">
              <a:buFontTx/>
              <a:buNone/>
              <a:defRPr sz="1000">
                <a:solidFill>
                  <a:schemeClr val="tx2"/>
                </a:solidFill>
                <a:latin typeface="Arial" panose="020B0604020202020204" pitchFamily="34" charset="0"/>
                <a:cs typeface="Arial" panose="020B0604020202020204" pitchFamily="34" charset="0"/>
              </a:defRPr>
            </a:lvl4pPr>
            <a:lvl5pPr marL="1828800" indent="0">
              <a:buFontTx/>
              <a:buNone/>
              <a:defRPr sz="1000">
                <a:solidFill>
                  <a:schemeClr val="tx2"/>
                </a:solidFill>
                <a:latin typeface="Arial" panose="020B0604020202020204" pitchFamily="34" charset="0"/>
                <a:cs typeface="Arial" panose="020B0604020202020204" pitchFamily="34" charset="0"/>
              </a:defRPr>
            </a:lvl5pPr>
          </a:lstStyle>
          <a:p>
            <a:pPr lvl="0"/>
            <a:r>
              <a:rPr lang="es-ES"/>
              <a:t>Texto</a:t>
            </a:r>
          </a:p>
        </p:txBody>
      </p:sp>
    </p:spTree>
    <p:extLst>
      <p:ext uri="{BB962C8B-B14F-4D97-AF65-F5344CB8AC3E}">
        <p14:creationId xmlns:p14="http://schemas.microsoft.com/office/powerpoint/2010/main" val="3367189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1.pn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image" Target="../media/image1.png"/><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image" Target="../media/image1.png"/><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theme" Target="../theme/theme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image" Target="../media/image1.png"/><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theme" Target="../theme/theme6.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image" Target="../media/image1.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theme" Target="../theme/theme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13" Type="http://schemas.openxmlformats.org/officeDocument/2006/relationships/image" Target="../media/image27.jpeg"/><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image" Target="../media/image26.emf"/><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oleObject" Target="../embeddings/oleObject2.bin"/><Relationship Id="rId5" Type="http://schemas.openxmlformats.org/officeDocument/2006/relationships/slideLayout" Target="../slideLayouts/slideLayout141.xml"/><Relationship Id="rId10" Type="http://schemas.openxmlformats.org/officeDocument/2006/relationships/tags" Target="../tags/tag2.xml"/><Relationship Id="rId4" Type="http://schemas.openxmlformats.org/officeDocument/2006/relationships/slideLayout" Target="../slideLayouts/slideLayout140.xml"/><Relationship Id="rId9" Type="http://schemas.openxmlformats.org/officeDocument/2006/relationships/vmlDrawing" Target="../drawings/vmlDrawing2.v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theme" Target="../theme/theme9.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04/02/2019</a:t>
            </a:fld>
            <a:endParaRPr lang="es-E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pic>
        <p:nvPicPr>
          <p:cNvPr id="8" name="Imagen 7"/>
          <p:cNvPicPr>
            <a:picLocks noChangeAspect="1"/>
          </p:cNvPicPr>
          <p:nvPr/>
        </p:nvPicPr>
        <p:blipFill>
          <a:blip r:embed="rId22" cstate="email">
            <a:extLst>
              <a:ext uri="{28A0092B-C50C-407E-A947-70E740481C1C}">
                <a14:useLocalDpi xmlns:a14="http://schemas.microsoft.com/office/drawing/2010/main" val="0"/>
              </a:ext>
            </a:extLst>
          </a:blip>
          <a:stretch>
            <a:fillRect/>
          </a:stretch>
        </p:blipFill>
        <p:spPr>
          <a:xfrm>
            <a:off x="9749672" y="170391"/>
            <a:ext cx="2060165" cy="964143"/>
          </a:xfrm>
          <a:prstGeom prst="rect">
            <a:avLst/>
          </a:prstGeom>
        </p:spPr>
      </p:pic>
    </p:spTree>
    <p:extLst>
      <p:ext uri="{BB962C8B-B14F-4D97-AF65-F5344CB8AC3E}">
        <p14:creationId xmlns:p14="http://schemas.microsoft.com/office/powerpoint/2010/main" val="739447165"/>
      </p:ext>
    </p:extLst>
  </p:cSld>
  <p:clrMap bg1="lt1" tx1="dk1" bg2="lt2" tx2="dk2" accent1="accent1" accent2="accent2" accent3="accent3" accent4="accent4" accent5="accent5" accent6="accent6" hlink="hlink" folHlink="folHlink"/>
  <p:sldLayoutIdLst>
    <p:sldLayoutId id="2147483661" r:id="rId1"/>
    <p:sldLayoutId id="2147483739"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84" r:id="rId14"/>
    <p:sldLayoutId id="2147483674" r:id="rId15"/>
    <p:sldLayoutId id="2147483675" r:id="rId16"/>
    <p:sldLayoutId id="2147483740" r:id="rId17"/>
    <p:sldLayoutId id="2147483677" r:id="rId18"/>
    <p:sldLayoutId id="2147483678" r:id="rId19"/>
    <p:sldLayoutId id="214748384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DAAFB-459D-4A3B-B069-2F3BF2030A0F}" type="datetimeFigureOut">
              <a:rPr lang="es-ES" smtClean="0">
                <a:solidFill>
                  <a:srgbClr val="FFFFFF">
                    <a:tint val="75000"/>
                  </a:srgbClr>
                </a:solidFill>
              </a:rPr>
              <a:pPr/>
              <a:t>04/02/2019</a:t>
            </a:fld>
            <a:endParaRPr lang="es-ES">
              <a:solidFill>
                <a:srgbClr val="FFFFFF">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srgbClr val="FFFFFF">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C0D28D-4293-413D-BAE4-589134DC6206}" type="slidenum">
              <a:rPr lang="es-ES" smtClean="0">
                <a:solidFill>
                  <a:srgbClr val="FFFFFF">
                    <a:tint val="75000"/>
                  </a:srgbClr>
                </a:solidFill>
              </a:rPr>
              <a:pPr/>
              <a:t>‹Nº›</a:t>
            </a:fld>
            <a:endParaRPr lang="es-ES">
              <a:solidFill>
                <a:srgbClr val="FFFFFF">
                  <a:tint val="75000"/>
                </a:srgbClr>
              </a:solidFill>
            </a:endParaRPr>
          </a:p>
        </p:txBody>
      </p:sp>
      <p:pic>
        <p:nvPicPr>
          <p:cNvPr id="8" name="Imagen 7"/>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749672" y="170391"/>
            <a:ext cx="2060165" cy="964143"/>
          </a:xfrm>
          <a:prstGeom prst="rect">
            <a:avLst/>
          </a:prstGeom>
        </p:spPr>
      </p:pic>
    </p:spTree>
    <p:extLst>
      <p:ext uri="{BB962C8B-B14F-4D97-AF65-F5344CB8AC3E}">
        <p14:creationId xmlns:p14="http://schemas.microsoft.com/office/powerpoint/2010/main" val="174245756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DAAFB-459D-4A3B-B069-2F3BF2030A0F}" type="datetimeFigureOut">
              <a:rPr lang="es-ES" smtClean="0">
                <a:solidFill>
                  <a:srgbClr val="FFFFFF">
                    <a:tint val="75000"/>
                  </a:srgbClr>
                </a:solidFill>
              </a:rPr>
              <a:pPr/>
              <a:t>04/02/2019</a:t>
            </a:fld>
            <a:endParaRPr lang="es-ES">
              <a:solidFill>
                <a:srgbClr val="FFFFFF">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srgbClr val="FFFFFF">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C0D28D-4293-413D-BAE4-589134DC6206}" type="slidenum">
              <a:rPr lang="es-ES" smtClean="0">
                <a:solidFill>
                  <a:srgbClr val="FFFFFF">
                    <a:tint val="75000"/>
                  </a:srgbClr>
                </a:solidFill>
              </a:rPr>
              <a:pPr/>
              <a:t>‹Nº›</a:t>
            </a:fld>
            <a:endParaRPr lang="es-ES">
              <a:solidFill>
                <a:srgbClr val="FFFFFF">
                  <a:tint val="75000"/>
                </a:srgbClr>
              </a:solidFill>
            </a:endParaRPr>
          </a:p>
        </p:txBody>
      </p:sp>
      <p:pic>
        <p:nvPicPr>
          <p:cNvPr id="8" name="Imagen 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749672" y="170391"/>
            <a:ext cx="2060165" cy="964143"/>
          </a:xfrm>
          <a:prstGeom prst="rect">
            <a:avLst/>
          </a:prstGeom>
        </p:spPr>
      </p:pic>
    </p:spTree>
    <p:extLst>
      <p:ext uri="{BB962C8B-B14F-4D97-AF65-F5344CB8AC3E}">
        <p14:creationId xmlns:p14="http://schemas.microsoft.com/office/powerpoint/2010/main" val="25917829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04/02/2019</a:t>
            </a:fld>
            <a:endParaRPr lang="es-E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pic>
        <p:nvPicPr>
          <p:cNvPr id="8" name="Imagen 7"/>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9749672" y="170391"/>
            <a:ext cx="2060165" cy="964143"/>
          </a:xfrm>
          <a:prstGeom prst="rect">
            <a:avLst/>
          </a:prstGeom>
        </p:spPr>
      </p:pic>
    </p:spTree>
    <p:extLst>
      <p:ext uri="{BB962C8B-B14F-4D97-AF65-F5344CB8AC3E}">
        <p14:creationId xmlns:p14="http://schemas.microsoft.com/office/powerpoint/2010/main" val="123472685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04/02/2019</a:t>
            </a:fld>
            <a:endParaRPr lang="es-E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pic>
        <p:nvPicPr>
          <p:cNvPr id="8" name="Imagen 7"/>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10425793" y="170391"/>
            <a:ext cx="1384044" cy="964143"/>
          </a:xfrm>
          <a:prstGeom prst="rect">
            <a:avLst/>
          </a:prstGeom>
        </p:spPr>
      </p:pic>
    </p:spTree>
    <p:extLst>
      <p:ext uri="{BB962C8B-B14F-4D97-AF65-F5344CB8AC3E}">
        <p14:creationId xmlns:p14="http://schemas.microsoft.com/office/powerpoint/2010/main" val="298947953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838"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82" r:id="rId15"/>
    <p:sldLayoutId id="2147483755" r:id="rId16"/>
    <p:sldLayoutId id="2147483756" r:id="rId17"/>
    <p:sldLayoutId id="2147483757" r:id="rId18"/>
    <p:sldLayoutId id="2147483758" r:id="rId19"/>
    <p:sldLayoutId id="2147483759" r:id="rId20"/>
    <p:sldLayoutId id="214748376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04/02/2019</a:t>
            </a:fld>
            <a:endParaRPr lang="es-E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pic>
        <p:nvPicPr>
          <p:cNvPr id="8" name="Imagen 7"/>
          <p:cNvPicPr>
            <a:picLocks noChangeAspect="1"/>
          </p:cNvPicPr>
          <p:nvPr/>
        </p:nvPicPr>
        <p:blipFill>
          <a:blip r:embed="rId22" cstate="email">
            <a:extLst>
              <a:ext uri="{28A0092B-C50C-407E-A947-70E740481C1C}">
                <a14:useLocalDpi xmlns:a14="http://schemas.microsoft.com/office/drawing/2010/main" val="0"/>
              </a:ext>
            </a:extLst>
          </a:blip>
          <a:stretch>
            <a:fillRect/>
          </a:stretch>
        </p:blipFill>
        <p:spPr>
          <a:xfrm>
            <a:off x="10425793" y="170391"/>
            <a:ext cx="1384044" cy="964143"/>
          </a:xfrm>
          <a:prstGeom prst="rect">
            <a:avLst/>
          </a:prstGeom>
        </p:spPr>
      </p:pic>
    </p:spTree>
    <p:extLst>
      <p:ext uri="{BB962C8B-B14F-4D97-AF65-F5344CB8AC3E}">
        <p14:creationId xmlns:p14="http://schemas.microsoft.com/office/powerpoint/2010/main" val="2033627691"/>
      </p:ext>
    </p:extLst>
  </p:cSld>
  <p:clrMap bg1="lt1" tx1="dk1" bg2="lt2" tx2="dk2" accent1="accent1" accent2="accent2" accent3="accent3" accent4="accent4" accent5="accent5" accent6="accent6" hlink="hlink" folHlink="folHlink"/>
  <p:sldLayoutIdLst>
    <p:sldLayoutId id="2147483762" r:id="rId1"/>
    <p:sldLayoutId id="2147483836"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812" r:id="rId13"/>
    <p:sldLayoutId id="2147483783" r:id="rId14"/>
    <p:sldLayoutId id="2147483775" r:id="rId15"/>
    <p:sldLayoutId id="2147483776" r:id="rId16"/>
    <p:sldLayoutId id="2147483833" r:id="rId17"/>
    <p:sldLayoutId id="2147483778" r:id="rId18"/>
    <p:sldLayoutId id="2147483779" r:id="rId19"/>
    <p:sldLayoutId id="214748378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04/02/2019</a:t>
            </a:fld>
            <a:endParaRPr lang="es-E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pic>
        <p:nvPicPr>
          <p:cNvPr id="8" name="Imagen 7"/>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10409382" y="170391"/>
            <a:ext cx="1400455" cy="964143"/>
          </a:xfrm>
          <a:prstGeom prst="rect">
            <a:avLst/>
          </a:prstGeom>
        </p:spPr>
      </p:pic>
    </p:spTree>
    <p:extLst>
      <p:ext uri="{BB962C8B-B14F-4D97-AF65-F5344CB8AC3E}">
        <p14:creationId xmlns:p14="http://schemas.microsoft.com/office/powerpoint/2010/main" val="150821086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0"/>
            </p:custDataLst>
            <p:ext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147514" name="Diapositiva de think-cell" r:id="rId11" imgW="360" imgH="360" progId="TCLayout.ActiveDocument.1">
                  <p:embed/>
                </p:oleObj>
              </mc:Choice>
              <mc:Fallback>
                <p:oleObj name="Diapositiva de think-cell" r:id="rId11" imgW="360" imgH="360" progId="TCLayout.ActiveDocument.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2"/>
          <p:cNvSpPr>
            <a:spLocks noGrp="1"/>
          </p:cNvSpPr>
          <p:nvPr>
            <p:ph type="body" idx="1"/>
          </p:nvPr>
        </p:nvSpPr>
        <p:spPr>
          <a:xfrm>
            <a:off x="531692" y="1081454"/>
            <a:ext cx="11068062" cy="4994031"/>
          </a:xfrm>
          <a:prstGeom prst="rect">
            <a:avLst/>
          </a:prstGeom>
        </p:spPr>
        <p:txBody>
          <a:bodyPr vert="horz" lIns="72000" tIns="72000" rIns="72000" bIns="0" rtlCol="0">
            <a:noAutofit/>
          </a:bodyPr>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GB" noProof="0"/>
          </a:p>
        </p:txBody>
      </p:sp>
      <p:pic>
        <p:nvPicPr>
          <p:cNvPr id="15" name="Imagen 8" descr="base-03.png"/>
          <p:cNvPicPr>
            <a:picLocks noChangeAspect="1"/>
          </p:cNvPicPr>
          <p:nvPr/>
        </p:nvPicPr>
        <p:blipFill>
          <a:blip r:embed="rId13" cstate="print">
            <a:extLst>
              <a:ext uri="{28A0092B-C50C-407E-A947-70E740481C1C}">
                <a14:useLocalDpi xmlns:a14="http://schemas.microsoft.com/office/drawing/2010/main" val="0"/>
              </a:ext>
            </a:extLst>
          </a:blip>
          <a:srcRect t="39557" b="7226"/>
          <a:stretch>
            <a:fillRect/>
          </a:stretch>
        </p:blipFill>
        <p:spPr>
          <a:xfrm>
            <a:off x="0" y="1"/>
            <a:ext cx="12192000" cy="685800"/>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spPr>
      </p:pic>
      <p:sp>
        <p:nvSpPr>
          <p:cNvPr id="2" name="Title Placeholder 1"/>
          <p:cNvSpPr>
            <a:spLocks noGrp="1"/>
          </p:cNvSpPr>
          <p:nvPr>
            <p:ph type="title"/>
          </p:nvPr>
        </p:nvSpPr>
        <p:spPr>
          <a:xfrm>
            <a:off x="531692" y="94501"/>
            <a:ext cx="11068062" cy="496800"/>
          </a:xfrm>
          <a:prstGeom prst="rect">
            <a:avLst/>
          </a:prstGeom>
        </p:spPr>
        <p:txBody>
          <a:bodyPr vert="horz" lIns="0" rIns="0"/>
          <a:lstStyle/>
          <a:p>
            <a:r>
              <a:rPr lang="fr-FR" noProof="0"/>
              <a:t>Modifiez le style du titre</a:t>
            </a:r>
            <a:endParaRPr lang="en-GB" noProof="0"/>
          </a:p>
        </p:txBody>
      </p:sp>
      <p:sp>
        <p:nvSpPr>
          <p:cNvPr id="10" name="TextBox 9"/>
          <p:cNvSpPr txBox="1"/>
          <p:nvPr/>
        </p:nvSpPr>
        <p:spPr>
          <a:xfrm>
            <a:off x="11645200" y="6548438"/>
            <a:ext cx="234462" cy="127000"/>
          </a:xfrm>
          <a:prstGeom prst="rect">
            <a:avLst/>
          </a:prstGeom>
          <a:noFill/>
          <a:ln/>
          <a:effectLst/>
        </p:spPr>
        <p:txBody>
          <a:bodyPr wrap="none" lIns="0" tIns="0" rIns="0" bIns="0" rtlCol="0">
            <a:noAutofit/>
          </a:bodyPr>
          <a:lstStyle/>
          <a:p>
            <a:pPr algn="ctr">
              <a:defRPr/>
            </a:pPr>
            <a:fld id="{9D53E389-1311-4796-9190-1F74A8EADEA2}" type="slidenum">
              <a:rPr lang="en-GB" sz="900" smtClean="0">
                <a:solidFill>
                  <a:sysClr val="windowText" lastClr="000000"/>
                </a:solidFill>
                <a:cs typeface="Tahoma" pitchFamily="34" charset="0"/>
              </a:rPr>
              <a:pPr algn="ctr">
                <a:defRPr/>
              </a:pPr>
              <a:t>‹Nº›</a:t>
            </a:fld>
            <a:endParaRPr lang="en-GB" sz="900">
              <a:solidFill>
                <a:sysClr val="windowText" lastClr="000000"/>
              </a:solidFill>
              <a:cs typeface="Tahoma" pitchFamily="34" charset="0"/>
            </a:endParaRPr>
          </a:p>
          <a:p>
            <a:pPr algn="ctr"/>
            <a:endParaRPr lang="en-GB" sz="900">
              <a:solidFill>
                <a:sysClr val="windowText" lastClr="000000"/>
              </a:solidFill>
              <a:cs typeface="Tahoma" pitchFamily="34" charset="0"/>
            </a:endParaRPr>
          </a:p>
        </p:txBody>
      </p:sp>
    </p:spTree>
    <p:extLst>
      <p:ext uri="{BB962C8B-B14F-4D97-AF65-F5344CB8AC3E}">
        <p14:creationId xmlns:p14="http://schemas.microsoft.com/office/powerpoint/2010/main" val="89972423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Lst>
  <p:hf hdr="0" ftr="0" dt="0"/>
  <p:txStyles>
    <p:titleStyle>
      <a:lvl1pPr algn="l" defTabSz="457200" rtl="0" eaLnBrk="1" latinLnBrk="0" hangingPunct="1">
        <a:spcBef>
          <a:spcPct val="0"/>
        </a:spcBef>
        <a:buNone/>
        <a:defRPr lang="es-ES" sz="2000" b="0" kern="1200" noProof="0">
          <a:solidFill>
            <a:schemeClr val="bg1"/>
          </a:solidFill>
          <a:latin typeface="Tahoma"/>
          <a:ea typeface="+mj-ea"/>
          <a:cs typeface="Tahoma"/>
        </a:defRPr>
      </a:lvl1pPr>
    </p:titleStyle>
    <p:bodyStyle>
      <a:lvl1pPr marL="0" indent="0" algn="l" defTabSz="914400" rtl="0" eaLnBrk="1" latinLnBrk="0" hangingPunct="1">
        <a:spcBef>
          <a:spcPct val="20000"/>
        </a:spcBef>
        <a:buFontTx/>
        <a:buNone/>
        <a:defRPr sz="1400" b="1"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400" b="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400" b="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400" b="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4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04/02/2019</a:t>
            </a:fld>
            <a:endParaRPr lang="es-E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pic>
        <p:nvPicPr>
          <p:cNvPr id="8" name="Imagen 7"/>
          <p:cNvPicPr>
            <a:picLocks noChangeAspect="1"/>
          </p:cNvPicPr>
          <p:nvPr/>
        </p:nvPicPr>
        <p:blipFill>
          <a:blip r:embed="rId22" cstate="email">
            <a:extLst>
              <a:ext uri="{28A0092B-C50C-407E-A947-70E740481C1C}">
                <a14:useLocalDpi xmlns:a14="http://schemas.microsoft.com/office/drawing/2010/main" val="0"/>
              </a:ext>
            </a:extLst>
          </a:blip>
          <a:stretch>
            <a:fillRect/>
          </a:stretch>
        </p:blipFill>
        <p:spPr>
          <a:xfrm>
            <a:off x="10425793" y="170391"/>
            <a:ext cx="1384044" cy="964143"/>
          </a:xfrm>
          <a:prstGeom prst="rect">
            <a:avLst/>
          </a:prstGeom>
        </p:spPr>
      </p:pic>
    </p:spTree>
    <p:extLst>
      <p:ext uri="{BB962C8B-B14F-4D97-AF65-F5344CB8AC3E}">
        <p14:creationId xmlns:p14="http://schemas.microsoft.com/office/powerpoint/2010/main" val="765191468"/>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39"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1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12.xml"/><Relationship Id="rId5" Type="http://schemas.openxmlformats.org/officeDocument/2006/relationships/image" Target="../media/image50.jpe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1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12.xml"/><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1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r>
              <a:rPr lang="en-US" dirty="0" smtClean="0"/>
              <a:t>ODIGEO Payments &amp; Fraud – IT assessment </a:t>
            </a:r>
          </a:p>
          <a:p>
            <a:r>
              <a:rPr lang="en-US" dirty="0" smtClean="0"/>
              <a:t>· TO BE Phase · </a:t>
            </a:r>
            <a:endParaRPr lang="en-US" dirty="0"/>
          </a:p>
        </p:txBody>
      </p:sp>
      <p:sp>
        <p:nvSpPr>
          <p:cNvPr id="7" name="Text Placeholder 3"/>
          <p:cNvSpPr txBox="1">
            <a:spLocks/>
          </p:cNvSpPr>
          <p:nvPr/>
        </p:nvSpPr>
        <p:spPr>
          <a:xfrm>
            <a:off x="9027268" y="6140787"/>
            <a:ext cx="2918339" cy="479425"/>
          </a:xfrm>
          <a:prstGeom prst="rect">
            <a:avLst/>
          </a:prstGeom>
        </p:spPr>
        <p:txBody>
          <a:bodyPr vert="horz" lIns="91440" tIns="45720" rIns="91440" bIns="45720" rtlCol="0" anchor="ctr" anchorCtr="0">
            <a:noAutofit/>
          </a:bodyPr>
          <a:lstStyle>
            <a:lvl1pPr marL="0" indent="0" algn="r" defTabSz="685800" rtl="0" eaLnBrk="1" latinLnBrk="0" hangingPunct="1">
              <a:lnSpc>
                <a:spcPct val="90000"/>
              </a:lnSpc>
              <a:spcBef>
                <a:spcPts val="1000"/>
              </a:spcBef>
              <a:buFont typeface="Arial" panose="020B0604020202020204" pitchFamily="34" charset="0"/>
              <a:buNone/>
              <a:defRPr kumimoji="0" lang="es-E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6858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Barcelona, </a:t>
            </a:r>
            <a:r>
              <a:rPr kumimoji="0" lang="en-US" sz="1600" b="0" i="0" u="none" strike="noStrike" kern="1200" cap="none" spc="0" normalizeH="0" baseline="0" noProof="0" dirty="0" smtClean="0">
                <a:ln>
                  <a:noFill/>
                </a:ln>
                <a:solidFill>
                  <a:sysClr val="windowText" lastClr="000000"/>
                </a:solidFill>
                <a:effectLst/>
                <a:uLnTx/>
                <a:uFillTx/>
                <a:latin typeface="Century Gothic" panose="020B0502020202020204" pitchFamily="34" charset="0"/>
                <a:ea typeface="+mn-ea"/>
                <a:cs typeface="+mn-cs"/>
              </a:rPr>
              <a:t>February</a:t>
            </a:r>
            <a:r>
              <a:rPr kumimoji="0" lang="en-US" sz="1600" b="0" i="0" u="none" strike="noStrike" kern="1200" cap="none" spc="0" normalizeH="0" noProof="0" dirty="0" smtClean="0">
                <a:ln>
                  <a:noFill/>
                </a:ln>
                <a:solidFill>
                  <a:sysClr val="windowText" lastClr="000000"/>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smtClean="0">
                <a:ln>
                  <a:noFill/>
                </a:ln>
                <a:solidFill>
                  <a:sysClr val="windowText" lastClr="000000"/>
                </a:solidFill>
                <a:effectLst/>
                <a:uLnTx/>
                <a:uFillTx/>
                <a:latin typeface="Century Gothic" panose="020B0502020202020204" pitchFamily="34" charset="0"/>
                <a:ea typeface="+mn-ea"/>
                <a:cs typeface="+mn-cs"/>
              </a:rPr>
              <a:t>2018</a:t>
            </a:r>
            <a:endParaRPr kumimoji="0" lang="en-US" sz="16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endParaRPr>
          </a:p>
        </p:txBody>
      </p:sp>
      <p:pic>
        <p:nvPicPr>
          <p:cNvPr id="2" name="Imagen 1"/>
          <p:cNvPicPr>
            <a:picLocks noChangeAspect="1"/>
          </p:cNvPicPr>
          <p:nvPr/>
        </p:nvPicPr>
        <p:blipFill>
          <a:blip r:embed="rId3"/>
          <a:stretch>
            <a:fillRect/>
          </a:stretch>
        </p:blipFill>
        <p:spPr>
          <a:xfrm>
            <a:off x="47895" y="1094556"/>
            <a:ext cx="12117977" cy="5046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099447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a:t>02</a:t>
            </a:r>
            <a:endParaRPr lang="en-US" b="1"/>
          </a:p>
        </p:txBody>
      </p:sp>
      <p:sp>
        <p:nvSpPr>
          <p:cNvPr id="15" name="Marcador de texto 14"/>
          <p:cNvSpPr>
            <a:spLocks noGrp="1"/>
          </p:cNvSpPr>
          <p:nvPr>
            <p:ph type="body" sz="quarter" idx="13"/>
          </p:nvPr>
        </p:nvSpPr>
        <p:spPr/>
        <p:txBody>
          <a:bodyPr anchor="t"/>
          <a:lstStyle/>
          <a:p>
            <a:r>
              <a:rPr lang="en-US" sz="3200" dirty="0" smtClean="0"/>
              <a:t>Communication</a:t>
            </a:r>
            <a:endParaRPr lang="en-US" dirty="0"/>
          </a:p>
        </p:txBody>
      </p:sp>
      <p:sp>
        <p:nvSpPr>
          <p:cNvPr id="89" name="2 Título"/>
          <p:cNvSpPr txBox="1">
            <a:spLocks/>
          </p:cNvSpPr>
          <p:nvPr/>
        </p:nvSpPr>
        <p:spPr>
          <a:xfrm>
            <a:off x="130625" y="1065901"/>
            <a:ext cx="12014200" cy="530878"/>
          </a:xfrm>
          <a:prstGeom prst="rect">
            <a:avLst/>
          </a:prstGeom>
        </p:spPr>
        <p:txBody>
          <a:bodyPr/>
          <a:lstStyle>
            <a:lvl1pPr algn="ctr">
              <a:defRPr sz="2200">
                <a:latin typeface="Calibri"/>
                <a:ea typeface="Calibri"/>
                <a:cs typeface="Calibri"/>
                <a:sym typeface="Calibri"/>
              </a:defRPr>
            </a:lvl1pPr>
            <a:lvl2pPr algn="ctr">
              <a:defRPr sz="2200">
                <a:latin typeface="Calibri"/>
                <a:ea typeface="Calibri"/>
                <a:cs typeface="Calibri"/>
                <a:sym typeface="Calibri"/>
              </a:defRPr>
            </a:lvl2pPr>
            <a:lvl3pPr algn="ctr">
              <a:defRPr sz="2200">
                <a:latin typeface="Calibri"/>
                <a:ea typeface="Calibri"/>
                <a:cs typeface="Calibri"/>
                <a:sym typeface="Calibri"/>
              </a:defRPr>
            </a:lvl3pPr>
            <a:lvl4pPr algn="ctr">
              <a:defRPr sz="2200">
                <a:latin typeface="Calibri"/>
                <a:ea typeface="Calibri"/>
                <a:cs typeface="Calibri"/>
                <a:sym typeface="Calibri"/>
              </a:defRPr>
            </a:lvl4pPr>
            <a:lvl5pPr algn="ctr">
              <a:defRPr sz="2200">
                <a:latin typeface="Calibri"/>
                <a:ea typeface="Calibri"/>
                <a:cs typeface="Calibri"/>
                <a:sym typeface="Calibri"/>
              </a:defRPr>
            </a:lvl5pPr>
            <a:lvl6pPr algn="ctr">
              <a:defRPr sz="2200">
                <a:latin typeface="Calibri"/>
                <a:ea typeface="Calibri"/>
                <a:cs typeface="Calibri"/>
                <a:sym typeface="Calibri"/>
              </a:defRPr>
            </a:lvl6pPr>
            <a:lvl7pPr algn="ctr">
              <a:defRPr sz="2200">
                <a:latin typeface="Calibri"/>
                <a:ea typeface="Calibri"/>
                <a:cs typeface="Calibri"/>
                <a:sym typeface="Calibri"/>
              </a:defRPr>
            </a:lvl7pPr>
            <a:lvl8pPr algn="ctr">
              <a:defRPr sz="2200">
                <a:latin typeface="Calibri"/>
                <a:ea typeface="Calibri"/>
                <a:cs typeface="Calibri"/>
                <a:sym typeface="Calibri"/>
              </a:defRPr>
            </a:lvl8pPr>
            <a:lvl9pPr algn="ctr">
              <a:defRPr sz="2200">
                <a:latin typeface="Calibri"/>
                <a:ea typeface="Calibri"/>
                <a:cs typeface="Calibri"/>
                <a:sym typeface="Calibri"/>
              </a:defRPr>
            </a:lvl9pPr>
          </a:lstStyle>
          <a:p>
            <a:pPr lvl="0">
              <a:lnSpc>
                <a:spcPct val="90000"/>
              </a:lnSpc>
              <a:spcBef>
                <a:spcPts val="1000"/>
              </a:spcBef>
            </a:pPr>
            <a:r>
              <a:rPr lang="en-US" sz="2800" b="1" dirty="0" smtClean="0">
                <a:solidFill>
                  <a:srgbClr val="9AAE04"/>
                </a:solidFill>
                <a:latin typeface="Arial" panose="020B0604020202020204"/>
                <a:ea typeface="+mn-ea"/>
                <a:cs typeface="+mn-cs"/>
              </a:rPr>
              <a:t>Layers</a:t>
            </a:r>
          </a:p>
          <a:p>
            <a:pPr lvl="0" algn="l">
              <a:lnSpc>
                <a:spcPct val="90000"/>
              </a:lnSpc>
              <a:spcBef>
                <a:spcPts val="1000"/>
              </a:spcBef>
            </a:pPr>
            <a:endParaRPr lang="en-US" sz="1800" b="1" dirty="0">
              <a:solidFill>
                <a:srgbClr val="9AAE04"/>
              </a:solidFill>
              <a:latin typeface="Arial" panose="020B0604020202020204"/>
              <a:ea typeface="+mn-ea"/>
              <a:cs typeface="+mn-cs"/>
            </a:endParaRPr>
          </a:p>
        </p:txBody>
      </p:sp>
      <p:grpSp>
        <p:nvGrpSpPr>
          <p:cNvPr id="12" name="Grupo 11"/>
          <p:cNvGrpSpPr/>
          <p:nvPr/>
        </p:nvGrpSpPr>
        <p:grpSpPr>
          <a:xfrm>
            <a:off x="3955412" y="1667615"/>
            <a:ext cx="7993869" cy="3123267"/>
            <a:chOff x="1081579" y="2371178"/>
            <a:chExt cx="9333871" cy="3581602"/>
          </a:xfrm>
        </p:grpSpPr>
        <p:pic>
          <p:nvPicPr>
            <p:cNvPr id="4" name="Imagen 3"/>
            <p:cNvPicPr>
              <a:picLocks noChangeAspect="1"/>
            </p:cNvPicPr>
            <p:nvPr/>
          </p:nvPicPr>
          <p:blipFill>
            <a:blip r:embed="rId3"/>
            <a:stretch>
              <a:fillRect/>
            </a:stretch>
          </p:blipFill>
          <p:spPr>
            <a:xfrm>
              <a:off x="1081579" y="2371178"/>
              <a:ext cx="9333871" cy="3581602"/>
            </a:xfrm>
            <a:prstGeom prst="rect">
              <a:avLst/>
            </a:prstGeom>
          </p:spPr>
        </p:pic>
        <p:sp>
          <p:nvSpPr>
            <p:cNvPr id="5" name="Rectángulo 4"/>
            <p:cNvSpPr/>
            <p:nvPr/>
          </p:nvSpPr>
          <p:spPr>
            <a:xfrm>
              <a:off x="7604780" y="3526972"/>
              <a:ext cx="833825" cy="478971"/>
            </a:xfrm>
            <a:prstGeom prst="rect">
              <a:avLst/>
            </a:prstGeom>
            <a:solidFill>
              <a:srgbClr val="FCE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JPA</a:t>
              </a:r>
            </a:p>
            <a:p>
              <a:pPr algn="ctr"/>
              <a:r>
                <a:rPr lang="en-US" dirty="0" smtClean="0">
                  <a:solidFill>
                    <a:srgbClr val="000000"/>
                  </a:solidFill>
                </a:rPr>
                <a:t>or</a:t>
              </a:r>
              <a:endParaRPr lang="en-US" dirty="0">
                <a:solidFill>
                  <a:srgbClr val="000000"/>
                </a:solidFill>
              </a:endParaRPr>
            </a:p>
          </p:txBody>
        </p:sp>
      </p:grpSp>
      <p:sp>
        <p:nvSpPr>
          <p:cNvPr id="35" name="CuadroTexto 34"/>
          <p:cNvSpPr txBox="1"/>
          <p:nvPr/>
        </p:nvSpPr>
        <p:spPr>
          <a:xfrm>
            <a:off x="130625" y="1532263"/>
            <a:ext cx="3824787" cy="3139321"/>
          </a:xfrm>
          <a:prstGeom prst="rect">
            <a:avLst/>
          </a:prstGeom>
          <a:noFill/>
        </p:spPr>
        <p:txBody>
          <a:bodyPr wrap="square" rtlCol="0">
            <a:spAutoFit/>
          </a:bodyPr>
          <a:lstStyle/>
          <a:p>
            <a:pPr marL="171450" indent="-171450" algn="just">
              <a:buFont typeface="Arial" panose="020B0604020202020204" pitchFamily="34" charset="0"/>
              <a:buChar char="•"/>
            </a:pPr>
            <a:r>
              <a:rPr lang="en-US" dirty="0">
                <a:solidFill>
                  <a:srgbClr val="080808"/>
                </a:solidFill>
                <a:latin typeface="+mj-lt"/>
                <a:cs typeface="Calibri" panose="020F0502020204030204" pitchFamily="34" charset="0"/>
              </a:rPr>
              <a:t>Code </a:t>
            </a:r>
            <a:r>
              <a:rPr lang="en-US" dirty="0" smtClean="0">
                <a:solidFill>
                  <a:srgbClr val="080808"/>
                </a:solidFill>
                <a:latin typeface="+mj-lt"/>
                <a:cs typeface="Calibri" panose="020F0502020204030204" pitchFamily="34" charset="0"/>
              </a:rPr>
              <a:t>can be </a:t>
            </a:r>
            <a:r>
              <a:rPr lang="en-US" dirty="0">
                <a:solidFill>
                  <a:srgbClr val="080808"/>
                </a:solidFill>
                <a:latin typeface="+mj-lt"/>
                <a:cs typeface="Calibri" panose="020F0502020204030204" pitchFamily="34" charset="0"/>
              </a:rPr>
              <a:t>re-used by multiple clients</a:t>
            </a:r>
            <a:r>
              <a:rPr lang="en-US" dirty="0" smtClean="0">
                <a:solidFill>
                  <a:srgbClr val="080808"/>
                </a:solidFill>
                <a:latin typeface="+mj-lt"/>
                <a:cs typeface="Calibri" panose="020F0502020204030204" pitchFamily="34" charset="0"/>
              </a:rPr>
              <a:t>.</a:t>
            </a:r>
          </a:p>
          <a:p>
            <a:pPr marL="171450" indent="-171450" algn="just">
              <a:buFont typeface="Arial" panose="020B0604020202020204" pitchFamily="34" charset="0"/>
              <a:buChar char="•"/>
            </a:pPr>
            <a:r>
              <a:rPr lang="en-US" dirty="0">
                <a:solidFill>
                  <a:srgbClr val="080808"/>
                </a:solidFill>
                <a:latin typeface="+mj-lt"/>
                <a:cs typeface="Calibri" panose="020F0502020204030204" pitchFamily="34" charset="0"/>
              </a:rPr>
              <a:t>Third parties </a:t>
            </a:r>
            <a:r>
              <a:rPr lang="en-US" dirty="0" smtClean="0">
                <a:solidFill>
                  <a:srgbClr val="080808"/>
                </a:solidFill>
                <a:latin typeface="+mj-lt"/>
                <a:cs typeface="Calibri" panose="020F0502020204030204" pitchFamily="34" charset="0"/>
              </a:rPr>
              <a:t>have an integration </a:t>
            </a:r>
            <a:r>
              <a:rPr lang="en-US" dirty="0">
                <a:solidFill>
                  <a:srgbClr val="080808"/>
                </a:solidFill>
                <a:latin typeface="+mj-lt"/>
                <a:cs typeface="Calibri" panose="020F0502020204030204" pitchFamily="34" charset="0"/>
              </a:rPr>
              <a:t>point into our system</a:t>
            </a:r>
            <a:r>
              <a:rPr lang="en-US" dirty="0" smtClean="0">
                <a:solidFill>
                  <a:srgbClr val="080808"/>
                </a:solidFill>
                <a:latin typeface="+mj-lt"/>
                <a:cs typeface="Calibri" panose="020F0502020204030204" pitchFamily="34" charset="0"/>
              </a:rPr>
              <a:t>.</a:t>
            </a:r>
          </a:p>
          <a:p>
            <a:pPr marL="171450" indent="-171450" algn="just">
              <a:buFont typeface="Arial" panose="020B0604020202020204" pitchFamily="34" charset="0"/>
              <a:buChar char="•"/>
            </a:pPr>
            <a:r>
              <a:rPr lang="en-US" dirty="0" smtClean="0">
                <a:solidFill>
                  <a:srgbClr val="080808"/>
                </a:solidFill>
                <a:latin typeface="+mj-lt"/>
                <a:cs typeface="Calibri" panose="020F0502020204030204" pitchFamily="34" charset="0"/>
              </a:rPr>
              <a:t>Duplicated </a:t>
            </a:r>
            <a:r>
              <a:rPr lang="en-US" dirty="0">
                <a:solidFill>
                  <a:srgbClr val="080808"/>
                </a:solidFill>
                <a:latin typeface="+mj-lt"/>
                <a:cs typeface="Calibri" panose="020F0502020204030204" pitchFamily="34" charset="0"/>
              </a:rPr>
              <a:t>business </a:t>
            </a:r>
            <a:r>
              <a:rPr lang="en-US" dirty="0" smtClean="0">
                <a:solidFill>
                  <a:srgbClr val="080808"/>
                </a:solidFill>
                <a:latin typeface="+mj-lt"/>
                <a:cs typeface="Calibri" panose="020F0502020204030204" pitchFamily="34" charset="0"/>
              </a:rPr>
              <a:t>logic is centralized.</a:t>
            </a:r>
            <a:endParaRPr lang="en-US" dirty="0">
              <a:solidFill>
                <a:srgbClr val="080808"/>
              </a:solidFill>
              <a:latin typeface="+mj-lt"/>
              <a:cs typeface="Calibri" panose="020F0502020204030204" pitchFamily="34" charset="0"/>
            </a:endParaRPr>
          </a:p>
          <a:p>
            <a:pPr marL="171450" indent="-171450" algn="just">
              <a:buFont typeface="Arial" panose="020B0604020202020204" pitchFamily="34" charset="0"/>
              <a:buChar char="•"/>
            </a:pPr>
            <a:r>
              <a:rPr lang="en-US" dirty="0" smtClean="0">
                <a:solidFill>
                  <a:srgbClr val="080808"/>
                </a:solidFill>
                <a:latin typeface="+mj-lt"/>
                <a:cs typeface="Calibri" panose="020F0502020204030204" pitchFamily="34" charset="0"/>
              </a:rPr>
              <a:t>Easy </a:t>
            </a:r>
            <a:r>
              <a:rPr lang="en-US" dirty="0">
                <a:solidFill>
                  <a:srgbClr val="080808"/>
                </a:solidFill>
                <a:latin typeface="+mj-lt"/>
                <a:cs typeface="Calibri" panose="020F0502020204030204" pitchFamily="34" charset="0"/>
              </a:rPr>
              <a:t>way to </a:t>
            </a:r>
            <a:r>
              <a:rPr lang="es-ES" dirty="0" err="1" smtClean="0">
                <a:solidFill>
                  <a:srgbClr val="080808"/>
                </a:solidFill>
                <a:latin typeface="+mj-lt"/>
                <a:cs typeface="Calibri" panose="020F0502020204030204" pitchFamily="34" charset="0"/>
              </a:rPr>
              <a:t>refactor</a:t>
            </a:r>
            <a:r>
              <a:rPr lang="es-ES" dirty="0" smtClean="0">
                <a:solidFill>
                  <a:srgbClr val="080808"/>
                </a:solidFill>
                <a:latin typeface="+mj-lt"/>
                <a:cs typeface="Calibri" panose="020F0502020204030204" pitchFamily="34" charset="0"/>
              </a:rPr>
              <a:t>.</a:t>
            </a:r>
            <a:endParaRPr lang="es-ES" dirty="0">
              <a:solidFill>
                <a:schemeClr val="accent6">
                  <a:lumMod val="50000"/>
                </a:schemeClr>
              </a:solidFill>
              <a:latin typeface="+mj-lt"/>
            </a:endParaRPr>
          </a:p>
          <a:p>
            <a:pPr marL="171450" indent="-171450" algn="just">
              <a:buFont typeface="Arial" panose="020B0604020202020204" pitchFamily="34" charset="0"/>
              <a:buChar char="•"/>
            </a:pPr>
            <a:r>
              <a:rPr lang="es-ES" dirty="0" err="1" smtClean="0">
                <a:solidFill>
                  <a:srgbClr val="080808"/>
                </a:solidFill>
                <a:latin typeface="+mj-lt"/>
                <a:cs typeface="Calibri" panose="020F0502020204030204" pitchFamily="34" charset="0"/>
              </a:rPr>
              <a:t>Easy</a:t>
            </a:r>
            <a:r>
              <a:rPr lang="es-ES" dirty="0" smtClean="0">
                <a:solidFill>
                  <a:srgbClr val="080808"/>
                </a:solidFill>
                <a:latin typeface="+mj-lt"/>
                <a:cs typeface="Calibri" panose="020F0502020204030204" pitchFamily="34" charset="0"/>
              </a:rPr>
              <a:t> </a:t>
            </a:r>
            <a:r>
              <a:rPr lang="es-ES" dirty="0" err="1" smtClean="0">
                <a:solidFill>
                  <a:srgbClr val="080808"/>
                </a:solidFill>
                <a:latin typeface="+mj-lt"/>
                <a:cs typeface="Calibri" panose="020F0502020204030204" pitchFamily="34" charset="0"/>
              </a:rPr>
              <a:t>way</a:t>
            </a:r>
            <a:r>
              <a:rPr lang="es-ES" dirty="0" smtClean="0">
                <a:solidFill>
                  <a:srgbClr val="080808"/>
                </a:solidFill>
                <a:latin typeface="+mj-lt"/>
                <a:cs typeface="Calibri" panose="020F0502020204030204" pitchFamily="34" charset="0"/>
              </a:rPr>
              <a:t> to </a:t>
            </a:r>
            <a:r>
              <a:rPr lang="es-ES" dirty="0" err="1" smtClean="0">
                <a:solidFill>
                  <a:srgbClr val="080808"/>
                </a:solidFill>
                <a:latin typeface="+mj-lt"/>
                <a:cs typeface="Calibri" panose="020F0502020204030204" pitchFamily="34" charset="0"/>
              </a:rPr>
              <a:t>chnge</a:t>
            </a:r>
            <a:r>
              <a:rPr lang="es-ES" dirty="0" smtClean="0">
                <a:solidFill>
                  <a:srgbClr val="080808"/>
                </a:solidFill>
                <a:latin typeface="+mj-lt"/>
                <a:cs typeface="Calibri" panose="020F0502020204030204" pitchFamily="34" charset="0"/>
              </a:rPr>
              <a:t> </a:t>
            </a:r>
            <a:r>
              <a:rPr lang="es-ES" dirty="0" err="1" smtClean="0">
                <a:solidFill>
                  <a:srgbClr val="080808"/>
                </a:solidFill>
                <a:latin typeface="+mj-lt"/>
                <a:cs typeface="Calibri" panose="020F0502020204030204" pitchFamily="34" charset="0"/>
              </a:rPr>
              <a:t>the</a:t>
            </a:r>
            <a:r>
              <a:rPr lang="es-ES" dirty="0" smtClean="0">
                <a:solidFill>
                  <a:srgbClr val="080808"/>
                </a:solidFill>
                <a:latin typeface="+mj-lt"/>
                <a:cs typeface="Calibri" panose="020F0502020204030204" pitchFamily="34" charset="0"/>
              </a:rPr>
              <a:t> </a:t>
            </a:r>
            <a:r>
              <a:rPr lang="es-ES" dirty="0" err="1" smtClean="0">
                <a:solidFill>
                  <a:srgbClr val="080808"/>
                </a:solidFill>
                <a:latin typeface="+mj-lt"/>
                <a:cs typeface="Calibri" panose="020F0502020204030204" pitchFamily="34" charset="0"/>
              </a:rPr>
              <a:t>business</a:t>
            </a:r>
            <a:r>
              <a:rPr lang="es-ES" dirty="0" smtClean="0">
                <a:solidFill>
                  <a:srgbClr val="080808"/>
                </a:solidFill>
                <a:latin typeface="+mj-lt"/>
                <a:cs typeface="Calibri" panose="020F0502020204030204" pitchFamily="34" charset="0"/>
              </a:rPr>
              <a:t> </a:t>
            </a:r>
            <a:r>
              <a:rPr lang="es-ES" dirty="0" err="1" smtClean="0">
                <a:solidFill>
                  <a:srgbClr val="080808"/>
                </a:solidFill>
                <a:latin typeface="+mj-lt"/>
                <a:cs typeface="Calibri" panose="020F0502020204030204" pitchFamily="34" charset="0"/>
              </a:rPr>
              <a:t>logic</a:t>
            </a:r>
            <a:r>
              <a:rPr lang="es-ES" dirty="0" smtClean="0">
                <a:solidFill>
                  <a:srgbClr val="080808"/>
                </a:solidFill>
                <a:latin typeface="+mj-lt"/>
                <a:cs typeface="Calibri" panose="020F0502020204030204" pitchFamily="34" charset="0"/>
              </a:rPr>
              <a:t>.</a:t>
            </a:r>
          </a:p>
          <a:p>
            <a:pPr marL="171450" indent="-171450" algn="just">
              <a:buFont typeface="Arial" panose="020B0604020202020204" pitchFamily="34" charset="0"/>
              <a:buChar char="•"/>
            </a:pPr>
            <a:r>
              <a:rPr lang="es-ES" dirty="0" err="1" smtClean="0">
                <a:solidFill>
                  <a:srgbClr val="080808"/>
                </a:solidFill>
                <a:latin typeface="+mj-lt"/>
                <a:cs typeface="Calibri" panose="020F0502020204030204" pitchFamily="34" charset="0"/>
              </a:rPr>
              <a:t>Database</a:t>
            </a:r>
            <a:r>
              <a:rPr lang="es-ES" dirty="0" smtClean="0">
                <a:solidFill>
                  <a:srgbClr val="080808"/>
                </a:solidFill>
                <a:latin typeface="+mj-lt"/>
                <a:cs typeface="Calibri" panose="020F0502020204030204" pitchFamily="34" charset="0"/>
              </a:rPr>
              <a:t> </a:t>
            </a:r>
            <a:r>
              <a:rPr lang="es-ES" dirty="0" err="1" smtClean="0">
                <a:solidFill>
                  <a:srgbClr val="080808"/>
                </a:solidFill>
                <a:latin typeface="+mj-lt"/>
                <a:cs typeface="Calibri" panose="020F0502020204030204" pitchFamily="34" charset="0"/>
              </a:rPr>
              <a:t>model</a:t>
            </a:r>
            <a:r>
              <a:rPr lang="es-ES" dirty="0" smtClean="0">
                <a:solidFill>
                  <a:srgbClr val="080808"/>
                </a:solidFill>
                <a:latin typeface="+mj-lt"/>
                <a:cs typeface="Calibri" panose="020F0502020204030204" pitchFamily="34" charset="0"/>
              </a:rPr>
              <a:t> can be </a:t>
            </a:r>
            <a:r>
              <a:rPr lang="es-ES" dirty="0" err="1" smtClean="0">
                <a:solidFill>
                  <a:srgbClr val="080808"/>
                </a:solidFill>
                <a:latin typeface="+mj-lt"/>
                <a:cs typeface="Calibri" panose="020F0502020204030204" pitchFamily="34" charset="0"/>
              </a:rPr>
              <a:t>updated</a:t>
            </a:r>
            <a:r>
              <a:rPr lang="es-ES" dirty="0">
                <a:solidFill>
                  <a:srgbClr val="080808"/>
                </a:solidFill>
                <a:latin typeface="+mj-lt"/>
                <a:cs typeface="Calibri" panose="020F0502020204030204" pitchFamily="34" charset="0"/>
              </a:rPr>
              <a:t> </a:t>
            </a:r>
            <a:r>
              <a:rPr lang="es-ES" dirty="0" err="1" smtClean="0">
                <a:solidFill>
                  <a:srgbClr val="080808"/>
                </a:solidFill>
                <a:latin typeface="+mj-lt"/>
                <a:cs typeface="Calibri" panose="020F0502020204030204" pitchFamily="34" charset="0"/>
              </a:rPr>
              <a:t>easier</a:t>
            </a:r>
            <a:r>
              <a:rPr lang="es-ES" dirty="0" smtClean="0">
                <a:solidFill>
                  <a:srgbClr val="080808"/>
                </a:solidFill>
                <a:latin typeface="+mj-lt"/>
                <a:cs typeface="Calibri" panose="020F0502020204030204" pitchFamily="34" charset="0"/>
              </a:rPr>
              <a:t>.</a:t>
            </a:r>
            <a:endParaRPr lang="es-ES" dirty="0">
              <a:solidFill>
                <a:schemeClr val="accent6">
                  <a:lumMod val="50000"/>
                </a:schemeClr>
              </a:solidFill>
              <a:latin typeface="+mj-lt"/>
            </a:endParaRPr>
          </a:p>
        </p:txBody>
      </p:sp>
      <p:sp>
        <p:nvSpPr>
          <p:cNvPr id="36" name="CuadroTexto 35"/>
          <p:cNvSpPr txBox="1"/>
          <p:nvPr/>
        </p:nvSpPr>
        <p:spPr>
          <a:xfrm>
            <a:off x="196069" y="1331340"/>
            <a:ext cx="3283527" cy="338554"/>
          </a:xfrm>
          <a:prstGeom prst="rect">
            <a:avLst/>
          </a:prstGeom>
          <a:noFill/>
        </p:spPr>
        <p:txBody>
          <a:bodyPr wrap="square" rtlCol="0">
            <a:spAutoFit/>
          </a:bodyPr>
          <a:lstStyle/>
          <a:p>
            <a:pPr algn="ctr"/>
            <a:r>
              <a:rPr lang="en-US" sz="1600" b="1" dirty="0">
                <a:solidFill>
                  <a:srgbClr val="000000"/>
                </a:solidFill>
                <a:latin typeface="Calibri" panose="020F0502020204030204" pitchFamily="34" charset="0"/>
                <a:cs typeface="Calibri" panose="020F0502020204030204" pitchFamily="34" charset="0"/>
              </a:rPr>
              <a:t>Benefits</a:t>
            </a:r>
            <a:endParaRPr lang="es-ES" sz="1200" b="1" dirty="0">
              <a:solidFill>
                <a:schemeClr val="accent6">
                  <a:lumMod val="50000"/>
                </a:schemeClr>
              </a:solidFill>
            </a:endParaRPr>
          </a:p>
        </p:txBody>
      </p:sp>
      <p:pic>
        <p:nvPicPr>
          <p:cNvPr id="13" name="Imagen 12"/>
          <p:cNvPicPr>
            <a:picLocks noChangeAspect="1"/>
          </p:cNvPicPr>
          <p:nvPr/>
        </p:nvPicPr>
        <p:blipFill>
          <a:blip r:embed="rId4"/>
          <a:stretch>
            <a:fillRect/>
          </a:stretch>
        </p:blipFill>
        <p:spPr>
          <a:xfrm>
            <a:off x="267505" y="4607067"/>
            <a:ext cx="3492364" cy="1964455"/>
          </a:xfrm>
          <a:prstGeom prst="rect">
            <a:avLst/>
          </a:prstGeom>
        </p:spPr>
      </p:pic>
      <p:sp>
        <p:nvSpPr>
          <p:cNvPr id="38" name="CuadroTexto 37"/>
          <p:cNvSpPr txBox="1"/>
          <p:nvPr/>
        </p:nvSpPr>
        <p:spPr>
          <a:xfrm>
            <a:off x="4254134" y="5052138"/>
            <a:ext cx="5760723" cy="369332"/>
          </a:xfrm>
          <a:prstGeom prst="rect">
            <a:avLst/>
          </a:prstGeom>
          <a:noFill/>
        </p:spPr>
        <p:txBody>
          <a:bodyPr wrap="square" rtlCol="0">
            <a:spAutoFit/>
          </a:bodyPr>
          <a:lstStyle/>
          <a:p>
            <a:pPr marL="171450" indent="-171450" algn="just">
              <a:buFont typeface="Arial" panose="020B0604020202020204" pitchFamily="34" charset="0"/>
              <a:buChar char="•"/>
            </a:pPr>
            <a:r>
              <a:rPr lang="es-ES" dirty="0" err="1" smtClean="0">
                <a:solidFill>
                  <a:schemeClr val="accent6">
                    <a:lumMod val="50000"/>
                  </a:schemeClr>
                </a:solidFill>
              </a:rPr>
              <a:t>How</a:t>
            </a:r>
            <a:r>
              <a:rPr lang="es-ES" dirty="0" smtClean="0">
                <a:solidFill>
                  <a:schemeClr val="accent6">
                    <a:lumMod val="50000"/>
                  </a:schemeClr>
                </a:solidFill>
              </a:rPr>
              <a:t> </a:t>
            </a:r>
            <a:r>
              <a:rPr lang="es-ES" dirty="0" err="1" smtClean="0">
                <a:solidFill>
                  <a:schemeClr val="accent6">
                    <a:lumMod val="50000"/>
                  </a:schemeClr>
                </a:solidFill>
              </a:rPr>
              <a:t>is</a:t>
            </a:r>
            <a:r>
              <a:rPr lang="es-ES" dirty="0" smtClean="0">
                <a:solidFill>
                  <a:schemeClr val="accent6">
                    <a:lumMod val="50000"/>
                  </a:schemeClr>
                </a:solidFill>
              </a:rPr>
              <a:t> </a:t>
            </a:r>
            <a:r>
              <a:rPr lang="es-ES" dirty="0" err="1" smtClean="0">
                <a:solidFill>
                  <a:schemeClr val="accent6">
                    <a:lumMod val="50000"/>
                  </a:schemeClr>
                </a:solidFill>
              </a:rPr>
              <a:t>the</a:t>
            </a:r>
            <a:r>
              <a:rPr lang="es-ES" dirty="0" smtClean="0">
                <a:solidFill>
                  <a:schemeClr val="accent6">
                    <a:lumMod val="50000"/>
                  </a:schemeClr>
                </a:solidFill>
              </a:rPr>
              <a:t> </a:t>
            </a:r>
            <a:r>
              <a:rPr lang="es-ES" dirty="0" err="1" smtClean="0">
                <a:solidFill>
                  <a:schemeClr val="accent6">
                    <a:lumMod val="50000"/>
                  </a:schemeClr>
                </a:solidFill>
              </a:rPr>
              <a:t>communication</a:t>
            </a:r>
            <a:r>
              <a:rPr lang="es-ES" dirty="0" smtClean="0">
                <a:solidFill>
                  <a:schemeClr val="accent6">
                    <a:lumMod val="50000"/>
                  </a:schemeClr>
                </a:solidFill>
              </a:rPr>
              <a:t> </a:t>
            </a:r>
            <a:r>
              <a:rPr lang="es-ES" dirty="0" err="1" smtClean="0">
                <a:solidFill>
                  <a:schemeClr val="accent6">
                    <a:lumMod val="50000"/>
                  </a:schemeClr>
                </a:solidFill>
              </a:rPr>
              <a:t>between</a:t>
            </a:r>
            <a:r>
              <a:rPr lang="es-ES" dirty="0" smtClean="0">
                <a:solidFill>
                  <a:schemeClr val="accent6">
                    <a:lumMod val="50000"/>
                  </a:schemeClr>
                </a:solidFill>
              </a:rPr>
              <a:t> </a:t>
            </a:r>
            <a:r>
              <a:rPr lang="es-ES" dirty="0" err="1" smtClean="0">
                <a:solidFill>
                  <a:schemeClr val="accent6">
                    <a:lumMod val="50000"/>
                  </a:schemeClr>
                </a:solidFill>
              </a:rPr>
              <a:t>services</a:t>
            </a:r>
            <a:r>
              <a:rPr lang="es-ES" dirty="0" smtClean="0">
                <a:solidFill>
                  <a:schemeClr val="accent6">
                    <a:lumMod val="50000"/>
                  </a:schemeClr>
                </a:solidFill>
              </a:rPr>
              <a:t>?</a:t>
            </a:r>
            <a:endParaRPr lang="es-ES" dirty="0">
              <a:solidFill>
                <a:schemeClr val="accent6">
                  <a:lumMod val="50000"/>
                </a:schemeClr>
              </a:solidFill>
            </a:endParaRPr>
          </a:p>
        </p:txBody>
      </p:sp>
      <p:sp>
        <p:nvSpPr>
          <p:cNvPr id="39" name="CuadroTexto 38"/>
          <p:cNvSpPr txBox="1"/>
          <p:nvPr/>
        </p:nvSpPr>
        <p:spPr>
          <a:xfrm>
            <a:off x="4254134" y="5492306"/>
            <a:ext cx="5760723" cy="1200329"/>
          </a:xfrm>
          <a:prstGeom prst="rect">
            <a:avLst/>
          </a:prstGeom>
          <a:noFill/>
        </p:spPr>
        <p:txBody>
          <a:bodyPr wrap="square" rtlCol="0">
            <a:spAutoFit/>
          </a:bodyPr>
          <a:lstStyle/>
          <a:p>
            <a:pPr marL="171450" indent="-171450" algn="just">
              <a:buFont typeface="Arial" panose="020B0604020202020204" pitchFamily="34" charset="0"/>
              <a:buChar char="•"/>
            </a:pPr>
            <a:r>
              <a:rPr lang="es-ES" b="1" dirty="0" err="1" smtClean="0">
                <a:solidFill>
                  <a:schemeClr val="accent6">
                    <a:lumMod val="50000"/>
                  </a:schemeClr>
                </a:solidFill>
              </a:rPr>
              <a:t>DTOs</a:t>
            </a:r>
            <a:r>
              <a:rPr lang="es-ES" dirty="0" smtClean="0">
                <a:solidFill>
                  <a:schemeClr val="accent6">
                    <a:lumMod val="50000"/>
                  </a:schemeClr>
                </a:solidFill>
              </a:rPr>
              <a:t> </a:t>
            </a:r>
            <a:r>
              <a:rPr lang="es-ES" dirty="0" err="1" smtClean="0">
                <a:solidFill>
                  <a:schemeClr val="accent6">
                    <a:lumMod val="50000"/>
                  </a:schemeClr>
                </a:solidFill>
              </a:rPr>
              <a:t>beacuse</a:t>
            </a:r>
            <a:r>
              <a:rPr lang="es-ES" dirty="0" smtClean="0">
                <a:solidFill>
                  <a:schemeClr val="accent6">
                    <a:lumMod val="50000"/>
                  </a:schemeClr>
                </a:solidFill>
              </a:rPr>
              <a:t> </a:t>
            </a:r>
            <a:r>
              <a:rPr lang="es-ES" dirty="0" err="1" smtClean="0">
                <a:solidFill>
                  <a:schemeClr val="accent6">
                    <a:lumMod val="50000"/>
                  </a:schemeClr>
                </a:solidFill>
              </a:rPr>
              <a:t>if</a:t>
            </a:r>
            <a:r>
              <a:rPr lang="es-ES" dirty="0" smtClean="0">
                <a:solidFill>
                  <a:schemeClr val="accent6">
                    <a:lumMod val="50000"/>
                  </a:schemeClr>
                </a:solidFill>
              </a:rPr>
              <a:t> </a:t>
            </a:r>
            <a:r>
              <a:rPr lang="es-ES" dirty="0" err="1" smtClean="0">
                <a:solidFill>
                  <a:schemeClr val="accent6">
                    <a:lumMod val="50000"/>
                  </a:schemeClr>
                </a:solidFill>
              </a:rPr>
              <a:t>we</a:t>
            </a:r>
            <a:r>
              <a:rPr lang="es-ES" dirty="0" smtClean="0">
                <a:solidFill>
                  <a:schemeClr val="accent6">
                    <a:lumMod val="50000"/>
                  </a:schemeClr>
                </a:solidFill>
              </a:rPr>
              <a:t> </a:t>
            </a:r>
            <a:r>
              <a:rPr lang="es-ES" dirty="0" err="1" smtClean="0">
                <a:solidFill>
                  <a:schemeClr val="accent6">
                    <a:lumMod val="50000"/>
                  </a:schemeClr>
                </a:solidFill>
              </a:rPr>
              <a:t>work</a:t>
            </a:r>
            <a:r>
              <a:rPr lang="es-ES" dirty="0" smtClean="0">
                <a:solidFill>
                  <a:schemeClr val="accent6">
                    <a:lumMod val="50000"/>
                  </a:schemeClr>
                </a:solidFill>
              </a:rPr>
              <a:t> </a:t>
            </a:r>
            <a:r>
              <a:rPr lang="es-ES" dirty="0" err="1" smtClean="0">
                <a:solidFill>
                  <a:schemeClr val="accent6">
                    <a:lumMod val="50000"/>
                  </a:schemeClr>
                </a:solidFill>
              </a:rPr>
              <a:t>with</a:t>
            </a:r>
            <a:r>
              <a:rPr lang="es-ES" dirty="0" smtClean="0">
                <a:solidFill>
                  <a:schemeClr val="accent6">
                    <a:lumMod val="50000"/>
                  </a:schemeClr>
                </a:solidFill>
              </a:rPr>
              <a:t> </a:t>
            </a:r>
            <a:r>
              <a:rPr lang="es-ES" dirty="0" err="1" smtClean="0">
                <a:solidFill>
                  <a:schemeClr val="accent6">
                    <a:lumMod val="50000"/>
                  </a:schemeClr>
                </a:solidFill>
              </a:rPr>
              <a:t>shared</a:t>
            </a:r>
            <a:r>
              <a:rPr lang="es-ES" dirty="0" smtClean="0">
                <a:solidFill>
                  <a:schemeClr val="accent6">
                    <a:lumMod val="50000"/>
                  </a:schemeClr>
                </a:solidFill>
              </a:rPr>
              <a:t> </a:t>
            </a:r>
            <a:r>
              <a:rPr lang="es-ES" dirty="0" err="1" smtClean="0">
                <a:solidFill>
                  <a:schemeClr val="accent6">
                    <a:lumMod val="50000"/>
                  </a:schemeClr>
                </a:solidFill>
              </a:rPr>
              <a:t>entities</a:t>
            </a:r>
            <a:r>
              <a:rPr lang="es-ES" dirty="0" smtClean="0">
                <a:solidFill>
                  <a:schemeClr val="accent6">
                    <a:lumMod val="50000"/>
                  </a:schemeClr>
                </a:solidFill>
              </a:rPr>
              <a:t> </a:t>
            </a:r>
            <a:r>
              <a:rPr lang="es-ES" dirty="0" err="1" smtClean="0">
                <a:solidFill>
                  <a:schemeClr val="accent6">
                    <a:lumMod val="50000"/>
                  </a:schemeClr>
                </a:solidFill>
              </a:rPr>
              <a:t>between</a:t>
            </a:r>
            <a:r>
              <a:rPr lang="es-ES" dirty="0" smtClean="0">
                <a:solidFill>
                  <a:schemeClr val="accent6">
                    <a:lumMod val="50000"/>
                  </a:schemeClr>
                </a:solidFill>
              </a:rPr>
              <a:t> </a:t>
            </a:r>
            <a:r>
              <a:rPr lang="es-ES" dirty="0" err="1" smtClean="0">
                <a:solidFill>
                  <a:schemeClr val="accent6">
                    <a:lumMod val="50000"/>
                  </a:schemeClr>
                </a:solidFill>
              </a:rPr>
              <a:t>services</a:t>
            </a:r>
            <a:r>
              <a:rPr lang="es-ES" dirty="0" smtClean="0">
                <a:solidFill>
                  <a:schemeClr val="accent6">
                    <a:lumMod val="50000"/>
                  </a:schemeClr>
                </a:solidFill>
              </a:rPr>
              <a:t> </a:t>
            </a:r>
            <a:r>
              <a:rPr lang="es-ES" dirty="0" err="1" smtClean="0">
                <a:solidFill>
                  <a:schemeClr val="accent6">
                    <a:lumMod val="50000"/>
                  </a:schemeClr>
                </a:solidFill>
              </a:rPr>
              <a:t>we</a:t>
            </a:r>
            <a:r>
              <a:rPr lang="es-ES" dirty="0" smtClean="0">
                <a:solidFill>
                  <a:schemeClr val="accent6">
                    <a:lumMod val="50000"/>
                  </a:schemeClr>
                </a:solidFill>
              </a:rPr>
              <a:t> </a:t>
            </a:r>
            <a:r>
              <a:rPr lang="es-ES" dirty="0" err="1" smtClean="0">
                <a:solidFill>
                  <a:schemeClr val="accent6">
                    <a:lumMod val="50000"/>
                  </a:schemeClr>
                </a:solidFill>
              </a:rPr>
              <a:t>could</a:t>
            </a:r>
            <a:r>
              <a:rPr lang="es-ES" dirty="0" smtClean="0">
                <a:solidFill>
                  <a:schemeClr val="accent6">
                    <a:lumMod val="50000"/>
                  </a:schemeClr>
                </a:solidFill>
              </a:rPr>
              <a:t> </a:t>
            </a:r>
            <a:r>
              <a:rPr lang="es-ES" dirty="0" err="1" smtClean="0">
                <a:solidFill>
                  <a:schemeClr val="accent6">
                    <a:lumMod val="50000"/>
                  </a:schemeClr>
                </a:solidFill>
              </a:rPr>
              <a:t>get</a:t>
            </a:r>
            <a:r>
              <a:rPr lang="es-ES" dirty="0" smtClean="0">
                <a:solidFill>
                  <a:schemeClr val="accent6">
                    <a:lumMod val="50000"/>
                  </a:schemeClr>
                </a:solidFill>
              </a:rPr>
              <a:t> </a:t>
            </a:r>
            <a:r>
              <a:rPr lang="es-ES" dirty="0" err="1" smtClean="0">
                <a:solidFill>
                  <a:schemeClr val="accent6">
                    <a:lumMod val="50000"/>
                  </a:schemeClr>
                </a:solidFill>
              </a:rPr>
              <a:t>transaction</a:t>
            </a:r>
            <a:r>
              <a:rPr lang="es-ES" dirty="0" smtClean="0">
                <a:solidFill>
                  <a:schemeClr val="accent6">
                    <a:lumMod val="50000"/>
                  </a:schemeClr>
                </a:solidFill>
              </a:rPr>
              <a:t> </a:t>
            </a:r>
            <a:r>
              <a:rPr lang="es-ES" dirty="0" err="1" smtClean="0">
                <a:solidFill>
                  <a:schemeClr val="accent6">
                    <a:lumMod val="50000"/>
                  </a:schemeClr>
                </a:solidFill>
              </a:rPr>
              <a:t>problems</a:t>
            </a:r>
            <a:r>
              <a:rPr lang="es-ES" dirty="0" smtClean="0">
                <a:solidFill>
                  <a:schemeClr val="accent6">
                    <a:lumMod val="50000"/>
                  </a:schemeClr>
                </a:solidFill>
              </a:rPr>
              <a:t> i.e. </a:t>
            </a:r>
            <a:r>
              <a:rPr lang="es-ES" dirty="0" err="1" smtClean="0">
                <a:solidFill>
                  <a:schemeClr val="accent6">
                    <a:lumMod val="50000"/>
                  </a:schemeClr>
                </a:solidFill>
              </a:rPr>
              <a:t>detached</a:t>
            </a:r>
            <a:r>
              <a:rPr lang="es-ES" dirty="0" smtClean="0">
                <a:solidFill>
                  <a:schemeClr val="accent6">
                    <a:lumMod val="50000"/>
                  </a:schemeClr>
                </a:solidFill>
              </a:rPr>
              <a:t> </a:t>
            </a:r>
            <a:r>
              <a:rPr lang="es-ES" dirty="0" err="1" smtClean="0">
                <a:solidFill>
                  <a:schemeClr val="accent6">
                    <a:lumMod val="50000"/>
                  </a:schemeClr>
                </a:solidFill>
              </a:rPr>
              <a:t>entities</a:t>
            </a:r>
            <a:r>
              <a:rPr lang="es-ES" dirty="0" smtClean="0">
                <a:solidFill>
                  <a:schemeClr val="accent6">
                    <a:lumMod val="50000"/>
                  </a:schemeClr>
                </a:solidFill>
              </a:rPr>
              <a:t>, </a:t>
            </a:r>
            <a:r>
              <a:rPr lang="es-ES" dirty="0" err="1" smtClean="0">
                <a:solidFill>
                  <a:schemeClr val="accent6">
                    <a:lumMod val="50000"/>
                  </a:schemeClr>
                </a:solidFill>
              </a:rPr>
              <a:t>blocking</a:t>
            </a:r>
            <a:r>
              <a:rPr lang="es-ES" dirty="0" smtClean="0">
                <a:solidFill>
                  <a:schemeClr val="accent6">
                    <a:lumMod val="50000"/>
                  </a:schemeClr>
                </a:solidFill>
              </a:rPr>
              <a:t> </a:t>
            </a:r>
            <a:r>
              <a:rPr lang="es-ES" dirty="0" err="1" smtClean="0">
                <a:solidFill>
                  <a:schemeClr val="accent6">
                    <a:lumMod val="50000"/>
                  </a:schemeClr>
                </a:solidFill>
              </a:rPr>
              <a:t>entities</a:t>
            </a:r>
            <a:r>
              <a:rPr lang="es-ES" dirty="0" smtClean="0">
                <a:solidFill>
                  <a:schemeClr val="accent6">
                    <a:lumMod val="50000"/>
                  </a:schemeClr>
                </a:solidFill>
              </a:rPr>
              <a:t> </a:t>
            </a:r>
            <a:r>
              <a:rPr lang="es-ES" dirty="0" err="1" smtClean="0">
                <a:solidFill>
                  <a:schemeClr val="accent6">
                    <a:lumMod val="50000"/>
                  </a:schemeClr>
                </a:solidFill>
              </a:rPr>
              <a:t>for</a:t>
            </a:r>
            <a:r>
              <a:rPr lang="es-ES" dirty="0" smtClean="0">
                <a:solidFill>
                  <a:schemeClr val="accent6">
                    <a:lumMod val="50000"/>
                  </a:schemeClr>
                </a:solidFill>
              </a:rPr>
              <a:t> </a:t>
            </a:r>
            <a:r>
              <a:rPr lang="es-ES" dirty="0" err="1" smtClean="0">
                <a:solidFill>
                  <a:schemeClr val="accent6">
                    <a:lumMod val="50000"/>
                  </a:schemeClr>
                </a:solidFill>
              </a:rPr>
              <a:t>another</a:t>
            </a:r>
            <a:r>
              <a:rPr lang="es-ES" dirty="0" smtClean="0">
                <a:solidFill>
                  <a:schemeClr val="accent6">
                    <a:lumMod val="50000"/>
                  </a:schemeClr>
                </a:solidFill>
              </a:rPr>
              <a:t> </a:t>
            </a:r>
            <a:r>
              <a:rPr lang="es-ES" dirty="0" err="1" smtClean="0">
                <a:solidFill>
                  <a:schemeClr val="accent6">
                    <a:lumMod val="50000"/>
                  </a:schemeClr>
                </a:solidFill>
              </a:rPr>
              <a:t>user</a:t>
            </a:r>
            <a:r>
              <a:rPr lang="es-ES" dirty="0" smtClean="0">
                <a:solidFill>
                  <a:schemeClr val="accent6">
                    <a:lumMod val="50000"/>
                  </a:schemeClr>
                </a:solidFill>
              </a:rPr>
              <a:t>, </a:t>
            </a:r>
            <a:r>
              <a:rPr lang="es-ES" dirty="0" err="1" smtClean="0">
                <a:solidFill>
                  <a:schemeClr val="accent6">
                    <a:lumMod val="50000"/>
                  </a:schemeClr>
                </a:solidFill>
              </a:rPr>
              <a:t>entities</a:t>
            </a:r>
            <a:r>
              <a:rPr lang="es-ES" dirty="0" smtClean="0">
                <a:solidFill>
                  <a:schemeClr val="accent6">
                    <a:lumMod val="50000"/>
                  </a:schemeClr>
                </a:solidFill>
              </a:rPr>
              <a:t> </a:t>
            </a:r>
            <a:r>
              <a:rPr lang="es-ES" dirty="0" err="1" smtClean="0">
                <a:solidFill>
                  <a:schemeClr val="accent6">
                    <a:lumMod val="50000"/>
                  </a:schemeClr>
                </a:solidFill>
              </a:rPr>
              <a:t>with</a:t>
            </a:r>
            <a:r>
              <a:rPr lang="es-ES" dirty="0" smtClean="0">
                <a:solidFill>
                  <a:schemeClr val="accent6">
                    <a:lumMod val="50000"/>
                  </a:schemeClr>
                </a:solidFill>
              </a:rPr>
              <a:t> </a:t>
            </a:r>
            <a:r>
              <a:rPr lang="es-ES" dirty="0" err="1" smtClean="0">
                <a:solidFill>
                  <a:schemeClr val="accent6">
                    <a:lumMod val="50000"/>
                  </a:schemeClr>
                </a:solidFill>
              </a:rPr>
              <a:t>not</a:t>
            </a:r>
            <a:r>
              <a:rPr lang="es-ES" dirty="0" smtClean="0">
                <a:solidFill>
                  <a:schemeClr val="accent6">
                    <a:lumMod val="50000"/>
                  </a:schemeClr>
                </a:solidFill>
              </a:rPr>
              <a:t> </a:t>
            </a:r>
            <a:r>
              <a:rPr lang="es-ES" dirty="0" err="1" smtClean="0">
                <a:solidFill>
                  <a:schemeClr val="accent6">
                    <a:lumMod val="50000"/>
                  </a:schemeClr>
                </a:solidFill>
              </a:rPr>
              <a:t>updated</a:t>
            </a:r>
            <a:r>
              <a:rPr lang="es-ES" dirty="0" smtClean="0">
                <a:solidFill>
                  <a:schemeClr val="accent6">
                    <a:lumMod val="50000"/>
                  </a:schemeClr>
                </a:solidFill>
              </a:rPr>
              <a:t>/real data, etc..</a:t>
            </a:r>
            <a:endParaRPr lang="es-ES" dirty="0">
              <a:solidFill>
                <a:schemeClr val="accent6">
                  <a:lumMod val="50000"/>
                </a:schemeClr>
              </a:solidFill>
            </a:endParaRPr>
          </a:p>
        </p:txBody>
      </p:sp>
      <p:pic>
        <p:nvPicPr>
          <p:cNvPr id="40" name="Imagen 4"/>
          <p:cNvPicPr>
            <a:picLocks noChangeAspect="1"/>
          </p:cNvPicPr>
          <p:nvPr/>
        </p:nvPicPr>
        <p:blipFill rotWithShape="1">
          <a:blip r:embed="rId5" cstate="print">
            <a:extLst>
              <a:ext uri="{28A0092B-C50C-407E-A947-70E740481C1C}">
                <a14:useLocalDpi xmlns:a14="http://schemas.microsoft.com/office/drawing/2010/main" val="0"/>
              </a:ext>
            </a:extLst>
          </a:blip>
          <a:srcRect b="18718"/>
          <a:stretch/>
        </p:blipFill>
        <p:spPr>
          <a:xfrm>
            <a:off x="10014857" y="5236804"/>
            <a:ext cx="1636877" cy="1330487"/>
          </a:xfrm>
          <a:prstGeom prst="rect">
            <a:avLst/>
          </a:prstGeom>
        </p:spPr>
      </p:pic>
    </p:spTree>
    <p:extLst>
      <p:ext uri="{BB962C8B-B14F-4D97-AF65-F5344CB8AC3E}">
        <p14:creationId xmlns:p14="http://schemas.microsoft.com/office/powerpoint/2010/main" val="31036182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n-US"/>
              <a:t>03</a:t>
            </a:r>
          </a:p>
        </p:txBody>
      </p:sp>
      <p:sp>
        <p:nvSpPr>
          <p:cNvPr id="5" name="Marcador de texto 4"/>
          <p:cNvSpPr>
            <a:spLocks noGrp="1"/>
          </p:cNvSpPr>
          <p:nvPr>
            <p:ph type="body" sz="quarter" idx="11"/>
          </p:nvPr>
        </p:nvSpPr>
        <p:spPr>
          <a:xfrm>
            <a:off x="2048686" y="4445102"/>
            <a:ext cx="1873251" cy="650400"/>
          </a:xfrm>
        </p:spPr>
        <p:txBody>
          <a:bodyPr/>
          <a:lstStyle/>
          <a:p>
            <a:r>
              <a:rPr lang="en-US" sz="2400" b="1" dirty="0" smtClean="0">
                <a:latin typeface="Calibri" panose="020F0502020204030204" pitchFamily="34" charset="0"/>
                <a:cs typeface="Calibri" panose="020F0502020204030204" pitchFamily="34" charset="0"/>
              </a:rPr>
              <a:t>Entity Model</a:t>
            </a:r>
            <a:endParaRPr lang="en-US" dirty="0"/>
          </a:p>
        </p:txBody>
      </p:sp>
    </p:spTree>
    <p:extLst>
      <p:ext uri="{BB962C8B-B14F-4D97-AF65-F5344CB8AC3E}">
        <p14:creationId xmlns:p14="http://schemas.microsoft.com/office/powerpoint/2010/main" val="681479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a:t>03</a:t>
            </a:r>
            <a:endParaRPr lang="en-US" b="1"/>
          </a:p>
        </p:txBody>
      </p:sp>
      <p:sp>
        <p:nvSpPr>
          <p:cNvPr id="15" name="Marcador de texto 14"/>
          <p:cNvSpPr>
            <a:spLocks noGrp="1"/>
          </p:cNvSpPr>
          <p:nvPr>
            <p:ph type="body" sz="quarter" idx="13"/>
          </p:nvPr>
        </p:nvSpPr>
        <p:spPr/>
        <p:txBody>
          <a:bodyPr anchor="t"/>
          <a:lstStyle/>
          <a:p>
            <a:r>
              <a:rPr lang="en-US" sz="3200" dirty="0" smtClean="0"/>
              <a:t>Entity Model</a:t>
            </a:r>
            <a:endParaRPr lang="en-US" dirty="0"/>
          </a:p>
        </p:txBody>
      </p:sp>
      <p:grpSp>
        <p:nvGrpSpPr>
          <p:cNvPr id="8" name="Grupo 7"/>
          <p:cNvGrpSpPr/>
          <p:nvPr/>
        </p:nvGrpSpPr>
        <p:grpSpPr>
          <a:xfrm>
            <a:off x="0" y="1231138"/>
            <a:ext cx="3363421" cy="2416535"/>
            <a:chOff x="512537" y="1215524"/>
            <a:chExt cx="3334643" cy="2433108"/>
          </a:xfrm>
        </p:grpSpPr>
        <p:pic>
          <p:nvPicPr>
            <p:cNvPr id="6" name="Imagen 5"/>
            <p:cNvPicPr>
              <a:picLocks noChangeAspect="1"/>
            </p:cNvPicPr>
            <p:nvPr/>
          </p:nvPicPr>
          <p:blipFill>
            <a:blip r:embed="rId3"/>
            <a:stretch>
              <a:fillRect/>
            </a:stretch>
          </p:blipFill>
          <p:spPr>
            <a:xfrm>
              <a:off x="715359" y="1215524"/>
              <a:ext cx="3131821" cy="2433108"/>
            </a:xfrm>
            <a:prstGeom prst="rect">
              <a:avLst/>
            </a:prstGeom>
          </p:spPr>
        </p:pic>
        <p:pic>
          <p:nvPicPr>
            <p:cNvPr id="7" name="Imagen 6"/>
            <p:cNvPicPr>
              <a:picLocks noChangeAspect="1"/>
            </p:cNvPicPr>
            <p:nvPr/>
          </p:nvPicPr>
          <p:blipFill>
            <a:blip r:embed="rId4"/>
            <a:stretch>
              <a:fillRect/>
            </a:stretch>
          </p:blipFill>
          <p:spPr>
            <a:xfrm>
              <a:off x="512537" y="2279884"/>
              <a:ext cx="1870529" cy="1144140"/>
            </a:xfrm>
            <a:prstGeom prst="rect">
              <a:avLst/>
            </a:prstGeom>
          </p:spPr>
        </p:pic>
      </p:grpSp>
      <p:pic>
        <p:nvPicPr>
          <p:cNvPr id="13" name="Imagen 12"/>
          <p:cNvPicPr>
            <a:picLocks noChangeAspect="1"/>
          </p:cNvPicPr>
          <p:nvPr/>
        </p:nvPicPr>
        <p:blipFill>
          <a:blip r:embed="rId5"/>
          <a:stretch>
            <a:fillRect/>
          </a:stretch>
        </p:blipFill>
        <p:spPr>
          <a:xfrm>
            <a:off x="7709643" y="1063880"/>
            <a:ext cx="4471109" cy="5542135"/>
          </a:xfrm>
          <a:prstGeom prst="rect">
            <a:avLst/>
          </a:prstGeom>
        </p:spPr>
      </p:pic>
      <p:sp>
        <p:nvSpPr>
          <p:cNvPr id="17" name="CuadroTexto 16"/>
          <p:cNvSpPr txBox="1"/>
          <p:nvPr/>
        </p:nvSpPr>
        <p:spPr>
          <a:xfrm>
            <a:off x="134622" y="3834946"/>
            <a:ext cx="2746882"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000000"/>
                </a:solidFill>
              </a:rPr>
              <a:t>Many to Many problem divided in two One to Many.</a:t>
            </a:r>
          </a:p>
          <a:p>
            <a:pPr marL="285750" indent="-285750">
              <a:buFont typeface="Arial" panose="020B0604020202020204" pitchFamily="34" charset="0"/>
              <a:buChar char="•"/>
            </a:pPr>
            <a:r>
              <a:rPr lang="en-US" dirty="0" smtClean="0">
                <a:solidFill>
                  <a:srgbClr val="000000"/>
                </a:solidFill>
              </a:rPr>
              <a:t>Composite Primary Key for the new table.</a:t>
            </a:r>
            <a:endParaRPr lang="en-US" dirty="0">
              <a:solidFill>
                <a:srgbClr val="000000"/>
              </a:solidFill>
            </a:endParaRPr>
          </a:p>
        </p:txBody>
      </p:sp>
      <p:pic>
        <p:nvPicPr>
          <p:cNvPr id="18" name="Imagen 17"/>
          <p:cNvPicPr>
            <a:picLocks noChangeAspect="1"/>
          </p:cNvPicPr>
          <p:nvPr/>
        </p:nvPicPr>
        <p:blipFill>
          <a:blip r:embed="rId6"/>
          <a:stretch>
            <a:fillRect/>
          </a:stretch>
        </p:blipFill>
        <p:spPr>
          <a:xfrm>
            <a:off x="3516375" y="1046588"/>
            <a:ext cx="4040314" cy="5576716"/>
          </a:xfrm>
          <a:prstGeom prst="rect">
            <a:avLst/>
          </a:prstGeom>
        </p:spPr>
      </p:pic>
    </p:spTree>
    <p:extLst>
      <p:ext uri="{BB962C8B-B14F-4D97-AF65-F5344CB8AC3E}">
        <p14:creationId xmlns:p14="http://schemas.microsoft.com/office/powerpoint/2010/main" val="4110544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n-US" dirty="0" smtClean="0"/>
              <a:t>04</a:t>
            </a:r>
            <a:endParaRPr lang="en-US" dirty="0"/>
          </a:p>
        </p:txBody>
      </p:sp>
      <p:sp>
        <p:nvSpPr>
          <p:cNvPr id="5" name="Marcador de texto 4"/>
          <p:cNvSpPr>
            <a:spLocks noGrp="1"/>
          </p:cNvSpPr>
          <p:nvPr>
            <p:ph type="body" sz="quarter" idx="11"/>
          </p:nvPr>
        </p:nvSpPr>
        <p:spPr>
          <a:xfrm>
            <a:off x="2066103" y="4445102"/>
            <a:ext cx="1873251" cy="650400"/>
          </a:xfrm>
        </p:spPr>
        <p:txBody>
          <a:bodyPr/>
          <a:lstStyle/>
          <a:p>
            <a:r>
              <a:rPr lang="en-US" sz="2400" b="1" dirty="0" smtClean="0">
                <a:latin typeface="Calibri" panose="020F0502020204030204" pitchFamily="34" charset="0"/>
                <a:cs typeface="Calibri" panose="020F0502020204030204" pitchFamily="34" charset="0"/>
              </a:rPr>
              <a:t>Annotations</a:t>
            </a:r>
            <a:endParaRPr lang="en-US" dirty="0"/>
          </a:p>
        </p:txBody>
      </p:sp>
    </p:spTree>
    <p:extLst>
      <p:ext uri="{BB962C8B-B14F-4D97-AF65-F5344CB8AC3E}">
        <p14:creationId xmlns:p14="http://schemas.microsoft.com/office/powerpoint/2010/main" val="41320093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dirty="0" smtClean="0"/>
              <a:t>04</a:t>
            </a:r>
            <a:endParaRPr lang="en-US" b="1" dirty="0"/>
          </a:p>
        </p:txBody>
      </p:sp>
      <p:sp>
        <p:nvSpPr>
          <p:cNvPr id="15" name="Marcador de texto 14"/>
          <p:cNvSpPr>
            <a:spLocks noGrp="1"/>
          </p:cNvSpPr>
          <p:nvPr>
            <p:ph type="body" sz="quarter" idx="13"/>
          </p:nvPr>
        </p:nvSpPr>
        <p:spPr/>
        <p:txBody>
          <a:bodyPr anchor="t"/>
          <a:lstStyle/>
          <a:p>
            <a:r>
              <a:rPr lang="en-US" sz="3200" dirty="0" smtClean="0"/>
              <a:t>Annotations</a:t>
            </a:r>
            <a:endParaRPr lang="en-US" dirty="0"/>
          </a:p>
        </p:txBody>
      </p:sp>
      <p:sp>
        <p:nvSpPr>
          <p:cNvPr id="17" name="CuadroTexto 16"/>
          <p:cNvSpPr txBox="1"/>
          <p:nvPr/>
        </p:nvSpPr>
        <p:spPr>
          <a:xfrm>
            <a:off x="163375" y="1127234"/>
            <a:ext cx="6755655" cy="590931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0000"/>
                </a:solidFill>
              </a:rPr>
              <a:t>Entity</a:t>
            </a:r>
            <a:r>
              <a:rPr lang="en-US" dirty="0">
                <a:solidFill>
                  <a:srgbClr val="000000"/>
                </a:solidFill>
              </a:rPr>
              <a:t>: Annotate all your entity beans with @Entity. </a:t>
            </a:r>
            <a:endParaRPr lang="en-US" dirty="0" smtClean="0">
              <a:solidFill>
                <a:srgbClr val="000000"/>
              </a:solidFill>
            </a:endParaRPr>
          </a:p>
          <a:p>
            <a:pPr marL="285750" indent="-285750">
              <a:buFont typeface="Arial" panose="020B0604020202020204" pitchFamily="34" charset="0"/>
              <a:buChar char="•"/>
            </a:pPr>
            <a:r>
              <a:rPr lang="en-US" b="1" dirty="0">
                <a:solidFill>
                  <a:srgbClr val="000000"/>
                </a:solidFill>
              </a:rPr>
              <a:t>Table</a:t>
            </a:r>
            <a:r>
              <a:rPr lang="en-US" dirty="0">
                <a:solidFill>
                  <a:srgbClr val="000000"/>
                </a:solidFill>
              </a:rPr>
              <a:t>: Specify the database table this Entity maps </a:t>
            </a:r>
            <a:endParaRPr lang="en-US" dirty="0" smtClean="0">
              <a:solidFill>
                <a:srgbClr val="000000"/>
              </a:solidFill>
            </a:endParaRPr>
          </a:p>
          <a:p>
            <a:pPr marL="285750" indent="-285750">
              <a:buFont typeface="Arial" panose="020B0604020202020204" pitchFamily="34" charset="0"/>
              <a:buChar char="•"/>
            </a:pPr>
            <a:r>
              <a:rPr lang="en-US" b="1" dirty="0">
                <a:solidFill>
                  <a:srgbClr val="000000"/>
                </a:solidFill>
              </a:rPr>
              <a:t>Column</a:t>
            </a:r>
            <a:r>
              <a:rPr lang="en-US" dirty="0">
                <a:solidFill>
                  <a:srgbClr val="000000"/>
                </a:solidFill>
              </a:rPr>
              <a:t>: Specify the column mapping </a:t>
            </a:r>
            <a:r>
              <a:rPr lang="en-US" dirty="0" smtClean="0">
                <a:solidFill>
                  <a:srgbClr val="000000"/>
                </a:solidFill>
              </a:rPr>
              <a:t>using</a:t>
            </a:r>
          </a:p>
          <a:p>
            <a:pPr marL="285750" indent="-285750">
              <a:buFont typeface="Arial" panose="020B0604020202020204" pitchFamily="34" charset="0"/>
              <a:buChar char="•"/>
            </a:pPr>
            <a:r>
              <a:rPr lang="en-US" dirty="0" smtClean="0">
                <a:solidFill>
                  <a:srgbClr val="000000"/>
                </a:solidFill>
              </a:rPr>
              <a:t>Id: The id Column</a:t>
            </a:r>
          </a:p>
          <a:p>
            <a:pPr marL="285750" indent="-285750">
              <a:buFont typeface="Arial" panose="020B0604020202020204" pitchFamily="34" charset="0"/>
              <a:buChar char="•"/>
            </a:pPr>
            <a:r>
              <a:rPr lang="en-US" b="1" dirty="0">
                <a:solidFill>
                  <a:srgbClr val="000000"/>
                </a:solidFill>
              </a:rPr>
              <a:t>Generated Value</a:t>
            </a:r>
            <a:r>
              <a:rPr lang="en-US" dirty="0">
                <a:solidFill>
                  <a:srgbClr val="000000"/>
                </a:solidFill>
              </a:rPr>
              <a:t>: Let database generate </a:t>
            </a:r>
            <a:r>
              <a:rPr lang="en-US" dirty="0" smtClean="0">
                <a:solidFill>
                  <a:srgbClr val="000000"/>
                </a:solidFill>
              </a:rPr>
              <a:t>the </a:t>
            </a:r>
            <a:r>
              <a:rPr lang="en-US" dirty="0">
                <a:solidFill>
                  <a:srgbClr val="000000"/>
                </a:solidFill>
              </a:rPr>
              <a:t>id </a:t>
            </a:r>
            <a:r>
              <a:rPr lang="en-US" dirty="0" smtClean="0">
                <a:solidFill>
                  <a:srgbClr val="000000"/>
                </a:solidFill>
              </a:rPr>
              <a:t>column.</a:t>
            </a:r>
          </a:p>
          <a:p>
            <a:pPr marL="285750" indent="-285750">
              <a:buFont typeface="Arial" panose="020B0604020202020204" pitchFamily="34" charset="0"/>
              <a:buChar char="•"/>
            </a:pPr>
            <a:r>
              <a:rPr lang="en-US" b="1" dirty="0" smtClean="0">
                <a:solidFill>
                  <a:srgbClr val="000000"/>
                </a:solidFill>
              </a:rPr>
              <a:t>Strategy</a:t>
            </a:r>
            <a:r>
              <a:rPr lang="en-US" dirty="0" smtClean="0">
                <a:solidFill>
                  <a:srgbClr val="000000"/>
                </a:solidFill>
              </a:rPr>
              <a:t>: How is the Id generated (Auto, sequence, table, identity)</a:t>
            </a:r>
          </a:p>
          <a:p>
            <a:pPr marL="285750" indent="-285750">
              <a:buFont typeface="Arial" panose="020B0604020202020204" pitchFamily="34" charset="0"/>
              <a:buChar char="•"/>
            </a:pPr>
            <a:r>
              <a:rPr lang="en-US" b="1" dirty="0" err="1" smtClean="0">
                <a:solidFill>
                  <a:srgbClr val="000000"/>
                </a:solidFill>
              </a:rPr>
              <a:t>SequenceGenerator</a:t>
            </a:r>
            <a:r>
              <a:rPr lang="en-US" dirty="0" smtClean="0">
                <a:solidFill>
                  <a:srgbClr val="000000"/>
                </a:solidFill>
              </a:rPr>
              <a:t>: The sequence name in database if we use sequence strategy.</a:t>
            </a:r>
          </a:p>
          <a:p>
            <a:pPr marL="285750" indent="-285750">
              <a:buFont typeface="Arial" panose="020B0604020202020204" pitchFamily="34" charset="0"/>
              <a:buChar char="•"/>
            </a:pPr>
            <a:r>
              <a:rPr lang="en-US" b="1" dirty="0" err="1" smtClean="0">
                <a:solidFill>
                  <a:srgbClr val="000000"/>
                </a:solidFill>
              </a:rPr>
              <a:t>OneToMany</a:t>
            </a:r>
            <a:r>
              <a:rPr lang="en-US" dirty="0" smtClean="0">
                <a:solidFill>
                  <a:srgbClr val="000000"/>
                </a:solidFill>
              </a:rPr>
              <a:t>: </a:t>
            </a:r>
            <a:r>
              <a:rPr lang="en-US" dirty="0" err="1" smtClean="0">
                <a:solidFill>
                  <a:srgbClr val="000000"/>
                </a:solidFill>
              </a:rPr>
              <a:t>Inditifies</a:t>
            </a:r>
            <a:r>
              <a:rPr lang="en-US" dirty="0" smtClean="0">
                <a:solidFill>
                  <a:srgbClr val="000000"/>
                </a:solidFill>
              </a:rPr>
              <a:t> the relationship between tables</a:t>
            </a:r>
          </a:p>
          <a:p>
            <a:pPr marL="285750" indent="-285750">
              <a:buFont typeface="Arial" panose="020B0604020202020204" pitchFamily="34" charset="0"/>
              <a:buChar char="•"/>
            </a:pPr>
            <a:r>
              <a:rPr lang="en-US" b="1" dirty="0" err="1" smtClean="0">
                <a:solidFill>
                  <a:srgbClr val="000000"/>
                </a:solidFill>
              </a:rPr>
              <a:t>mappedBy</a:t>
            </a:r>
            <a:r>
              <a:rPr lang="en-US" dirty="0">
                <a:solidFill>
                  <a:srgbClr val="000000"/>
                </a:solidFill>
              </a:rPr>
              <a:t>: </a:t>
            </a:r>
            <a:r>
              <a:rPr lang="en-US" dirty="0" smtClean="0">
                <a:solidFill>
                  <a:srgbClr val="000000"/>
                </a:solidFill>
              </a:rPr>
              <a:t>Signals </a:t>
            </a:r>
            <a:r>
              <a:rPr lang="en-US" dirty="0">
                <a:solidFill>
                  <a:srgbClr val="000000"/>
                </a:solidFill>
              </a:rPr>
              <a:t>hibernate that the key for the relationship is on the other side. </a:t>
            </a:r>
            <a:r>
              <a:rPr lang="en-US" dirty="0" err="1">
                <a:solidFill>
                  <a:srgbClr val="000000"/>
                </a:solidFill>
              </a:rPr>
              <a:t>MappedBy</a:t>
            </a:r>
            <a:r>
              <a:rPr lang="en-US" dirty="0">
                <a:solidFill>
                  <a:srgbClr val="000000"/>
                </a:solidFill>
              </a:rPr>
              <a:t> allows you to still link from the table not containing the constraint to the other table</a:t>
            </a:r>
            <a:r>
              <a:rPr lang="en-US" dirty="0" smtClean="0">
                <a:solidFill>
                  <a:srgbClr val="000000"/>
                </a:solidFill>
              </a:rPr>
              <a:t>. In this case User is in the </a:t>
            </a:r>
            <a:r>
              <a:rPr lang="en-US" dirty="0" err="1" smtClean="0">
                <a:solidFill>
                  <a:srgbClr val="000000"/>
                </a:solidFill>
              </a:rPr>
              <a:t>UserBrand</a:t>
            </a:r>
            <a:r>
              <a:rPr lang="en-US" dirty="0" smtClean="0">
                <a:solidFill>
                  <a:srgbClr val="000000"/>
                </a:solidFill>
              </a:rPr>
              <a:t> table.</a:t>
            </a:r>
          </a:p>
          <a:p>
            <a:pPr marL="285750" indent="-285750">
              <a:buFont typeface="Arial" panose="020B0604020202020204" pitchFamily="34" charset="0"/>
              <a:buChar char="•"/>
            </a:pPr>
            <a:r>
              <a:rPr lang="en-US" b="1" dirty="0" smtClean="0">
                <a:solidFill>
                  <a:srgbClr val="000000"/>
                </a:solidFill>
              </a:rPr>
              <a:t>Cascade</a:t>
            </a:r>
            <a:r>
              <a:rPr lang="en-US" dirty="0" smtClean="0">
                <a:solidFill>
                  <a:srgbClr val="000000"/>
                </a:solidFill>
              </a:rPr>
              <a:t>: This delete/merge/detach the child entity when its parent is modified.</a:t>
            </a:r>
          </a:p>
          <a:p>
            <a:pPr marL="285750" indent="-285750">
              <a:buFont typeface="Arial" panose="020B0604020202020204" pitchFamily="34" charset="0"/>
              <a:buChar char="•"/>
            </a:pPr>
            <a:r>
              <a:rPr lang="en-US" b="1" dirty="0" err="1" smtClean="0">
                <a:solidFill>
                  <a:srgbClr val="000000"/>
                </a:solidFill>
              </a:rPr>
              <a:t>orphanRemoval</a:t>
            </a:r>
            <a:r>
              <a:rPr lang="en-US" b="1" dirty="0" smtClean="0">
                <a:solidFill>
                  <a:srgbClr val="000000"/>
                </a:solidFill>
              </a:rPr>
              <a:t>: </a:t>
            </a:r>
            <a:r>
              <a:rPr lang="en-US" dirty="0" smtClean="0">
                <a:solidFill>
                  <a:srgbClr val="000000"/>
                </a:solidFill>
              </a:rPr>
              <a:t>It </a:t>
            </a:r>
            <a:r>
              <a:rPr lang="en-US" dirty="0">
                <a:solidFill>
                  <a:srgbClr val="000000"/>
                </a:solidFill>
              </a:rPr>
              <a:t>marks "child" entity to be removed when it's no longer referenced from the "parent" </a:t>
            </a:r>
            <a:r>
              <a:rPr lang="en-US" dirty="0" smtClean="0">
                <a:solidFill>
                  <a:srgbClr val="000000"/>
                </a:solidFill>
              </a:rPr>
              <a:t>entity.</a:t>
            </a:r>
          </a:p>
          <a:p>
            <a:pPr marL="285750" indent="-285750">
              <a:buFont typeface="Arial" panose="020B0604020202020204" pitchFamily="34" charset="0"/>
              <a:buChar char="•"/>
            </a:pPr>
            <a:r>
              <a:rPr lang="en-US" b="1" dirty="0" smtClean="0">
                <a:solidFill>
                  <a:srgbClr val="000000"/>
                </a:solidFill>
              </a:rPr>
              <a:t>Fetch: </a:t>
            </a:r>
            <a:r>
              <a:rPr lang="en-US" dirty="0" smtClean="0">
                <a:solidFill>
                  <a:srgbClr val="000000"/>
                </a:solidFill>
              </a:rPr>
              <a:t>Data Loading Type. Recommended Lazy (data is loaded only if it’s necessary.)</a:t>
            </a:r>
            <a:endParaRPr lang="en-US" dirty="0">
              <a:solidFill>
                <a:srgbClr val="000000"/>
              </a:solidFill>
            </a:endParaRPr>
          </a:p>
          <a:p>
            <a:pPr marL="285750" indent="-285750">
              <a:buFont typeface="Arial" panose="020B0604020202020204" pitchFamily="34" charset="0"/>
              <a:buChar char="•"/>
            </a:pPr>
            <a:endParaRPr lang="en-US" dirty="0">
              <a:solidFill>
                <a:srgbClr val="000000"/>
              </a:solidFill>
            </a:endParaRPr>
          </a:p>
        </p:txBody>
      </p:sp>
      <p:pic>
        <p:nvPicPr>
          <p:cNvPr id="2" name="Imagen 1"/>
          <p:cNvPicPr>
            <a:picLocks noChangeAspect="1"/>
          </p:cNvPicPr>
          <p:nvPr/>
        </p:nvPicPr>
        <p:blipFill>
          <a:blip r:embed="rId3"/>
          <a:stretch>
            <a:fillRect/>
          </a:stretch>
        </p:blipFill>
        <p:spPr>
          <a:xfrm>
            <a:off x="6919030" y="778891"/>
            <a:ext cx="5184070" cy="5778663"/>
          </a:xfrm>
          <a:prstGeom prst="rect">
            <a:avLst/>
          </a:prstGeom>
        </p:spPr>
      </p:pic>
    </p:spTree>
    <p:extLst>
      <p:ext uri="{BB962C8B-B14F-4D97-AF65-F5344CB8AC3E}">
        <p14:creationId xmlns:p14="http://schemas.microsoft.com/office/powerpoint/2010/main" val="15435047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dirty="0" smtClean="0"/>
              <a:t>04</a:t>
            </a:r>
            <a:endParaRPr lang="en-US" b="1" dirty="0"/>
          </a:p>
        </p:txBody>
      </p:sp>
      <p:sp>
        <p:nvSpPr>
          <p:cNvPr id="15" name="Marcador de texto 14"/>
          <p:cNvSpPr>
            <a:spLocks noGrp="1"/>
          </p:cNvSpPr>
          <p:nvPr>
            <p:ph type="body" sz="quarter" idx="13"/>
          </p:nvPr>
        </p:nvSpPr>
        <p:spPr/>
        <p:txBody>
          <a:bodyPr anchor="t"/>
          <a:lstStyle/>
          <a:p>
            <a:r>
              <a:rPr lang="en-US" sz="3200" dirty="0" smtClean="0"/>
              <a:t>Annotations</a:t>
            </a:r>
            <a:endParaRPr lang="en-US" dirty="0"/>
          </a:p>
        </p:txBody>
      </p:sp>
      <p:sp>
        <p:nvSpPr>
          <p:cNvPr id="17" name="CuadroTexto 16"/>
          <p:cNvSpPr txBox="1"/>
          <p:nvPr/>
        </p:nvSpPr>
        <p:spPr>
          <a:xfrm>
            <a:off x="246036" y="1350361"/>
            <a:ext cx="7103574"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err="1" smtClean="0">
                <a:solidFill>
                  <a:srgbClr val="000000"/>
                </a:solidFill>
              </a:rPr>
              <a:t>MappedSuperClass</a:t>
            </a:r>
            <a:r>
              <a:rPr lang="en-US" b="1" dirty="0">
                <a:solidFill>
                  <a:srgbClr val="000000"/>
                </a:solidFill>
              </a:rPr>
              <a:t>: </a:t>
            </a:r>
            <a:r>
              <a:rPr lang="en-US" dirty="0" smtClean="0">
                <a:solidFill>
                  <a:srgbClr val="000000"/>
                </a:solidFill>
              </a:rPr>
              <a:t>This class can </a:t>
            </a:r>
            <a:r>
              <a:rPr lang="en-US" dirty="0">
                <a:solidFill>
                  <a:srgbClr val="000000"/>
                </a:solidFill>
              </a:rPr>
              <a:t>be mapped in the same way as an entity except that the mappings will apply only to its subclasses since no table exists for the mapped superclass itself.</a:t>
            </a:r>
            <a:endParaRPr lang="en-US" dirty="0" smtClean="0">
              <a:solidFill>
                <a:srgbClr val="000000"/>
              </a:solidFill>
            </a:endParaRPr>
          </a:p>
          <a:p>
            <a:pPr marL="285750" indent="-285750">
              <a:buFont typeface="Arial" panose="020B0604020202020204" pitchFamily="34" charset="0"/>
              <a:buChar char="•"/>
            </a:pPr>
            <a:r>
              <a:rPr lang="en-US" b="1" dirty="0" err="1" smtClean="0">
                <a:solidFill>
                  <a:srgbClr val="000000"/>
                </a:solidFill>
              </a:rPr>
              <a:t>CreationTimeStamp</a:t>
            </a:r>
            <a:r>
              <a:rPr lang="en-US" b="1" dirty="0" smtClean="0">
                <a:solidFill>
                  <a:srgbClr val="000000"/>
                </a:solidFill>
              </a:rPr>
              <a:t>: </a:t>
            </a:r>
            <a:r>
              <a:rPr lang="en-US" dirty="0" smtClean="0">
                <a:solidFill>
                  <a:srgbClr val="000000"/>
                </a:solidFill>
              </a:rPr>
              <a:t>Set the Date to the column when a new entity is persisted.</a:t>
            </a:r>
          </a:p>
          <a:p>
            <a:pPr marL="285750" indent="-285750">
              <a:buFont typeface="Arial" panose="020B0604020202020204" pitchFamily="34" charset="0"/>
              <a:buChar char="•"/>
            </a:pPr>
            <a:r>
              <a:rPr lang="en-US" b="1" dirty="0" err="1" smtClean="0">
                <a:solidFill>
                  <a:srgbClr val="000000"/>
                </a:solidFill>
              </a:rPr>
              <a:t>UpdateTimeStamp</a:t>
            </a:r>
            <a:r>
              <a:rPr lang="en-US" b="1" dirty="0" smtClean="0">
                <a:solidFill>
                  <a:srgbClr val="000000"/>
                </a:solidFill>
              </a:rPr>
              <a:t>: </a:t>
            </a:r>
            <a:r>
              <a:rPr lang="en-US" dirty="0">
                <a:solidFill>
                  <a:srgbClr val="000000"/>
                </a:solidFill>
              </a:rPr>
              <a:t>Set the Date to the column when a new entity is </a:t>
            </a:r>
            <a:r>
              <a:rPr lang="en-US" dirty="0" smtClean="0">
                <a:solidFill>
                  <a:srgbClr val="000000"/>
                </a:solidFill>
              </a:rPr>
              <a:t>updated.</a:t>
            </a:r>
            <a:endParaRPr lang="en-US" b="1" dirty="0" smtClean="0">
              <a:solidFill>
                <a:srgbClr val="000000"/>
              </a:solidFill>
            </a:endParaRPr>
          </a:p>
          <a:p>
            <a:pPr marL="285750" indent="-285750">
              <a:buFont typeface="Arial" panose="020B0604020202020204" pitchFamily="34" charset="0"/>
              <a:buChar char="•"/>
            </a:pPr>
            <a:r>
              <a:rPr lang="en-US" b="1" dirty="0" smtClean="0">
                <a:solidFill>
                  <a:srgbClr val="000000"/>
                </a:solidFill>
              </a:rPr>
              <a:t>Updatable: </a:t>
            </a:r>
            <a:r>
              <a:rPr lang="en-US" dirty="0" smtClean="0">
                <a:solidFill>
                  <a:srgbClr val="000000"/>
                </a:solidFill>
              </a:rPr>
              <a:t>If we want a column to never update.</a:t>
            </a:r>
          </a:p>
          <a:p>
            <a:pPr marL="285750" indent="-285750">
              <a:buFont typeface="Arial" panose="020B0604020202020204" pitchFamily="34" charset="0"/>
              <a:buChar char="•"/>
            </a:pPr>
            <a:r>
              <a:rPr lang="en-US" b="1" dirty="0" err="1" smtClean="0">
                <a:solidFill>
                  <a:srgbClr val="000000"/>
                </a:solidFill>
              </a:rPr>
              <a:t>Nullable</a:t>
            </a:r>
            <a:r>
              <a:rPr lang="en-US" b="1" dirty="0" smtClean="0">
                <a:solidFill>
                  <a:srgbClr val="000000"/>
                </a:solidFill>
              </a:rPr>
              <a:t>: </a:t>
            </a:r>
            <a:r>
              <a:rPr lang="en-US" dirty="0" smtClean="0">
                <a:solidFill>
                  <a:srgbClr val="000000"/>
                </a:solidFill>
              </a:rPr>
              <a:t>To check </a:t>
            </a:r>
            <a:r>
              <a:rPr lang="en-US" dirty="0" err="1" smtClean="0">
                <a:solidFill>
                  <a:srgbClr val="000000"/>
                </a:solidFill>
              </a:rPr>
              <a:t>nullable</a:t>
            </a:r>
            <a:r>
              <a:rPr lang="en-US" dirty="0" smtClean="0">
                <a:solidFill>
                  <a:srgbClr val="000000"/>
                </a:solidFill>
              </a:rPr>
              <a:t> column (should be controlled in data base.)</a:t>
            </a:r>
          </a:p>
          <a:p>
            <a:pPr marL="285750" indent="-285750">
              <a:buFont typeface="Arial" panose="020B0604020202020204" pitchFamily="34" charset="0"/>
              <a:buChar char="•"/>
            </a:pPr>
            <a:r>
              <a:rPr lang="en-US" b="1" dirty="0" err="1" smtClean="0">
                <a:solidFill>
                  <a:srgbClr val="000000"/>
                </a:solidFill>
              </a:rPr>
              <a:t>PrePersist</a:t>
            </a:r>
            <a:r>
              <a:rPr lang="en-US" dirty="0" smtClean="0">
                <a:solidFill>
                  <a:srgbClr val="000000"/>
                </a:solidFill>
              </a:rPr>
              <a:t>: Actions to do before a new entity is persisted.</a:t>
            </a:r>
          </a:p>
          <a:p>
            <a:pPr marL="285750" indent="-285750">
              <a:buFont typeface="Arial" panose="020B0604020202020204" pitchFamily="34" charset="0"/>
              <a:buChar char="•"/>
            </a:pPr>
            <a:r>
              <a:rPr lang="en-US" b="1" dirty="0" err="1" smtClean="0">
                <a:solidFill>
                  <a:srgbClr val="000000"/>
                </a:solidFill>
              </a:rPr>
              <a:t>PreUpdate</a:t>
            </a:r>
            <a:r>
              <a:rPr lang="en-US" dirty="0" smtClean="0">
                <a:solidFill>
                  <a:srgbClr val="000000"/>
                </a:solidFill>
              </a:rPr>
              <a:t>: </a:t>
            </a:r>
            <a:r>
              <a:rPr lang="en-US" dirty="0">
                <a:solidFill>
                  <a:srgbClr val="000000"/>
                </a:solidFill>
              </a:rPr>
              <a:t>Actions to do before a new entity is </a:t>
            </a:r>
            <a:r>
              <a:rPr lang="en-US" dirty="0" smtClean="0">
                <a:solidFill>
                  <a:srgbClr val="000000"/>
                </a:solidFill>
              </a:rPr>
              <a:t>updated.</a:t>
            </a:r>
          </a:p>
        </p:txBody>
      </p:sp>
      <p:pic>
        <p:nvPicPr>
          <p:cNvPr id="2" name="Imagen 1"/>
          <p:cNvPicPr>
            <a:picLocks noChangeAspect="1"/>
          </p:cNvPicPr>
          <p:nvPr/>
        </p:nvPicPr>
        <p:blipFill>
          <a:blip r:embed="rId3"/>
          <a:stretch>
            <a:fillRect/>
          </a:stretch>
        </p:blipFill>
        <p:spPr>
          <a:xfrm>
            <a:off x="7349610" y="1194508"/>
            <a:ext cx="4394047" cy="5425367"/>
          </a:xfrm>
          <a:prstGeom prst="rect">
            <a:avLst/>
          </a:prstGeom>
        </p:spPr>
      </p:pic>
    </p:spTree>
    <p:extLst>
      <p:ext uri="{BB962C8B-B14F-4D97-AF65-F5344CB8AC3E}">
        <p14:creationId xmlns:p14="http://schemas.microsoft.com/office/powerpoint/2010/main" val="5543707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n-US" dirty="0" smtClean="0"/>
              <a:t>05</a:t>
            </a:r>
            <a:endParaRPr lang="en-US" dirty="0"/>
          </a:p>
        </p:txBody>
      </p:sp>
      <p:sp>
        <p:nvSpPr>
          <p:cNvPr id="5" name="Marcador de texto 4"/>
          <p:cNvSpPr>
            <a:spLocks noGrp="1"/>
          </p:cNvSpPr>
          <p:nvPr>
            <p:ph type="body" sz="quarter" idx="11"/>
          </p:nvPr>
        </p:nvSpPr>
        <p:spPr>
          <a:xfrm>
            <a:off x="2066103" y="4445102"/>
            <a:ext cx="1873251" cy="650400"/>
          </a:xfrm>
        </p:spPr>
        <p:txBody>
          <a:bodyPr/>
          <a:lstStyle/>
          <a:p>
            <a:r>
              <a:rPr lang="en-US" sz="2400" b="1" dirty="0" smtClean="0">
                <a:latin typeface="Calibri" panose="020F0502020204030204" pitchFamily="34" charset="0"/>
                <a:cs typeface="Calibri" panose="020F0502020204030204" pitchFamily="34" charset="0"/>
              </a:rPr>
              <a:t>DAO</a:t>
            </a:r>
            <a:endParaRPr lang="en-US" dirty="0"/>
          </a:p>
        </p:txBody>
      </p:sp>
    </p:spTree>
    <p:extLst>
      <p:ext uri="{BB962C8B-B14F-4D97-AF65-F5344CB8AC3E}">
        <p14:creationId xmlns:p14="http://schemas.microsoft.com/office/powerpoint/2010/main" val="919346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dirty="0" smtClean="0"/>
              <a:t>05</a:t>
            </a:r>
            <a:endParaRPr lang="en-US" b="1" dirty="0"/>
          </a:p>
        </p:txBody>
      </p:sp>
      <p:sp>
        <p:nvSpPr>
          <p:cNvPr id="15" name="Marcador de texto 14"/>
          <p:cNvSpPr>
            <a:spLocks noGrp="1"/>
          </p:cNvSpPr>
          <p:nvPr>
            <p:ph type="body" sz="quarter" idx="13"/>
          </p:nvPr>
        </p:nvSpPr>
        <p:spPr/>
        <p:txBody>
          <a:bodyPr anchor="t"/>
          <a:lstStyle/>
          <a:p>
            <a:r>
              <a:rPr lang="en-US" sz="3200" dirty="0" smtClean="0"/>
              <a:t>DAO</a:t>
            </a:r>
            <a:endParaRPr lang="en-US" dirty="0"/>
          </a:p>
        </p:txBody>
      </p:sp>
      <p:pic>
        <p:nvPicPr>
          <p:cNvPr id="12" name="Imagen 11"/>
          <p:cNvPicPr>
            <a:picLocks noChangeAspect="1"/>
          </p:cNvPicPr>
          <p:nvPr/>
        </p:nvPicPr>
        <p:blipFill>
          <a:blip r:embed="rId3"/>
          <a:stretch>
            <a:fillRect/>
          </a:stretch>
        </p:blipFill>
        <p:spPr>
          <a:xfrm>
            <a:off x="6786667" y="1438349"/>
            <a:ext cx="5216953" cy="1661901"/>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161" y="1194508"/>
            <a:ext cx="6251498" cy="2376105"/>
          </a:xfrm>
          <a:prstGeom prst="rect">
            <a:avLst/>
          </a:prstGeom>
        </p:spPr>
      </p:pic>
      <p:sp>
        <p:nvSpPr>
          <p:cNvPr id="16" name="CuadroTexto 15"/>
          <p:cNvSpPr txBox="1"/>
          <p:nvPr/>
        </p:nvSpPr>
        <p:spPr>
          <a:xfrm>
            <a:off x="272160" y="3841012"/>
            <a:ext cx="7469759"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0000"/>
                </a:solidFill>
              </a:rPr>
              <a:t>Best solution if you need to use the same methods for all your </a:t>
            </a:r>
            <a:r>
              <a:rPr lang="en-US" sz="1600" dirty="0" err="1" smtClean="0">
                <a:solidFill>
                  <a:srgbClr val="000000"/>
                </a:solidFill>
              </a:rPr>
              <a:t>entites</a:t>
            </a:r>
            <a:r>
              <a:rPr lang="en-US" sz="1600" dirty="0" smtClean="0">
                <a:solidFill>
                  <a:srgbClr val="000000"/>
                </a:solidFill>
              </a:rPr>
              <a:t>.</a:t>
            </a:r>
          </a:p>
          <a:p>
            <a:pPr marL="285750" indent="-285750">
              <a:buFont typeface="Arial" panose="020B0604020202020204" pitchFamily="34" charset="0"/>
              <a:buChar char="•"/>
            </a:pPr>
            <a:r>
              <a:rPr lang="en-US" sz="1600" b="1" dirty="0" smtClean="0">
                <a:solidFill>
                  <a:srgbClr val="000000"/>
                </a:solidFill>
              </a:rPr>
              <a:t>All common methods for any DAO are declared in </a:t>
            </a:r>
            <a:r>
              <a:rPr lang="en-US" sz="1600" b="1" dirty="0" err="1" smtClean="0">
                <a:solidFill>
                  <a:srgbClr val="000000"/>
                </a:solidFill>
              </a:rPr>
              <a:t>CommonDao</a:t>
            </a:r>
            <a:r>
              <a:rPr lang="en-US" sz="1600" b="1" dirty="0" smtClean="0">
                <a:solidFill>
                  <a:srgbClr val="000000"/>
                </a:solidFill>
              </a:rPr>
              <a:t> </a:t>
            </a:r>
            <a:r>
              <a:rPr lang="en-US" sz="1600" dirty="0" smtClean="0">
                <a:solidFill>
                  <a:srgbClr val="000000"/>
                </a:solidFill>
              </a:rPr>
              <a:t>Interface and Implemented in </a:t>
            </a:r>
            <a:r>
              <a:rPr lang="en-US" sz="1600" dirty="0" err="1" smtClean="0">
                <a:solidFill>
                  <a:srgbClr val="000000"/>
                </a:solidFill>
              </a:rPr>
              <a:t>CommonDaoImpl</a:t>
            </a:r>
            <a:r>
              <a:rPr lang="en-US" sz="1600" dirty="0" smtClean="0">
                <a:solidFill>
                  <a:srgbClr val="000000"/>
                </a:solidFill>
              </a:rPr>
              <a:t>.</a:t>
            </a:r>
          </a:p>
          <a:p>
            <a:pPr marL="285750" indent="-285750">
              <a:buFont typeface="Arial" panose="020B0604020202020204" pitchFamily="34" charset="0"/>
              <a:buChar char="•"/>
            </a:pPr>
            <a:r>
              <a:rPr lang="en-US" sz="1600" dirty="0" err="1" smtClean="0">
                <a:solidFill>
                  <a:srgbClr val="000000"/>
                </a:solidFill>
              </a:rPr>
              <a:t>CommonDao</a:t>
            </a:r>
            <a:r>
              <a:rPr lang="en-US" sz="1600" dirty="0" smtClean="0">
                <a:solidFill>
                  <a:srgbClr val="000000"/>
                </a:solidFill>
              </a:rPr>
              <a:t> and </a:t>
            </a:r>
            <a:r>
              <a:rPr lang="en-US" sz="1600" dirty="0" err="1" smtClean="0">
                <a:solidFill>
                  <a:srgbClr val="000000"/>
                </a:solidFill>
              </a:rPr>
              <a:t>Impl</a:t>
            </a:r>
            <a:r>
              <a:rPr lang="en-US" sz="1600" dirty="0" smtClean="0">
                <a:solidFill>
                  <a:srgbClr val="000000"/>
                </a:solidFill>
              </a:rPr>
              <a:t> use type T so any entity can be used.</a:t>
            </a:r>
          </a:p>
          <a:p>
            <a:pPr marL="285750" indent="-285750">
              <a:buFont typeface="Arial" panose="020B0604020202020204" pitchFamily="34" charset="0"/>
              <a:buChar char="•"/>
            </a:pPr>
            <a:r>
              <a:rPr lang="en-US" sz="1600" dirty="0" smtClean="0">
                <a:solidFill>
                  <a:srgbClr val="000000"/>
                </a:solidFill>
              </a:rPr>
              <a:t>It’s possible to extend from </a:t>
            </a:r>
            <a:r>
              <a:rPr lang="en-US" sz="1600" dirty="0" err="1" smtClean="0">
                <a:solidFill>
                  <a:srgbClr val="000000"/>
                </a:solidFill>
              </a:rPr>
              <a:t>CommonAudityEntity</a:t>
            </a:r>
            <a:r>
              <a:rPr lang="en-US" sz="1600" dirty="0" smtClean="0">
                <a:solidFill>
                  <a:srgbClr val="000000"/>
                </a:solidFill>
              </a:rPr>
              <a:t> in case all entities are been audited.</a:t>
            </a:r>
          </a:p>
          <a:p>
            <a:pPr marL="285750" indent="-285750">
              <a:buFont typeface="Arial" panose="020B0604020202020204" pitchFamily="34" charset="0"/>
              <a:buChar char="•"/>
            </a:pPr>
            <a:r>
              <a:rPr lang="en-US" sz="1600" dirty="0" err="1" smtClean="0">
                <a:solidFill>
                  <a:srgbClr val="000000"/>
                </a:solidFill>
              </a:rPr>
              <a:t>EvenTypeDao</a:t>
            </a:r>
            <a:r>
              <a:rPr lang="en-US" sz="1600" dirty="0" smtClean="0">
                <a:solidFill>
                  <a:srgbClr val="000000"/>
                </a:solidFill>
              </a:rPr>
              <a:t> extends from </a:t>
            </a:r>
            <a:r>
              <a:rPr lang="en-US" sz="1600" dirty="0" err="1" smtClean="0">
                <a:solidFill>
                  <a:srgbClr val="000000"/>
                </a:solidFill>
              </a:rPr>
              <a:t>CommonDao</a:t>
            </a:r>
            <a:r>
              <a:rPr lang="en-US" sz="1600" dirty="0" smtClean="0">
                <a:solidFill>
                  <a:srgbClr val="000000"/>
                </a:solidFill>
              </a:rPr>
              <a:t> Interface so it’s not necessary to declare all methods again.</a:t>
            </a:r>
          </a:p>
          <a:p>
            <a:pPr marL="285750" indent="-285750">
              <a:buFont typeface="Arial" panose="020B0604020202020204" pitchFamily="34" charset="0"/>
              <a:buChar char="•"/>
            </a:pPr>
            <a:r>
              <a:rPr lang="en-US" sz="1600" dirty="0" err="1" smtClean="0">
                <a:solidFill>
                  <a:srgbClr val="000000"/>
                </a:solidFill>
              </a:rPr>
              <a:t>EventTypeDaoImpl</a:t>
            </a:r>
            <a:r>
              <a:rPr lang="en-US" sz="1600" dirty="0" smtClean="0">
                <a:solidFill>
                  <a:srgbClr val="000000"/>
                </a:solidFill>
              </a:rPr>
              <a:t> extends from </a:t>
            </a:r>
            <a:r>
              <a:rPr lang="en-US" sz="1600" dirty="0" err="1" smtClean="0">
                <a:solidFill>
                  <a:srgbClr val="000000"/>
                </a:solidFill>
              </a:rPr>
              <a:t>CommonDaoImpl</a:t>
            </a:r>
            <a:r>
              <a:rPr lang="en-US" sz="1600" dirty="0" smtClean="0">
                <a:solidFill>
                  <a:srgbClr val="000000"/>
                </a:solidFill>
              </a:rPr>
              <a:t> so it’s possible to use all methods from </a:t>
            </a:r>
            <a:r>
              <a:rPr lang="en-US" sz="1600" dirty="0" err="1" smtClean="0">
                <a:solidFill>
                  <a:srgbClr val="000000"/>
                </a:solidFill>
              </a:rPr>
              <a:t>CommonDaoImpl</a:t>
            </a:r>
            <a:r>
              <a:rPr lang="en-US" sz="1600" dirty="0" smtClean="0">
                <a:solidFill>
                  <a:srgbClr val="000000"/>
                </a:solidFill>
              </a:rPr>
              <a:t>.</a:t>
            </a:r>
          </a:p>
        </p:txBody>
      </p:sp>
      <p:pic>
        <p:nvPicPr>
          <p:cNvPr id="277507" name="Picture 3" descr="Resultado de imagen de where am 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4360" y="3414638"/>
            <a:ext cx="3073248" cy="307324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de flecha 8"/>
          <p:cNvCxnSpPr/>
          <p:nvPr/>
        </p:nvCxnSpPr>
        <p:spPr>
          <a:xfrm>
            <a:off x="8612777" y="2638697"/>
            <a:ext cx="339634" cy="71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997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n-US" dirty="0" smtClean="0"/>
              <a:t>06</a:t>
            </a:r>
            <a:endParaRPr lang="en-US" dirty="0"/>
          </a:p>
        </p:txBody>
      </p:sp>
      <p:sp>
        <p:nvSpPr>
          <p:cNvPr id="5" name="Marcador de texto 4"/>
          <p:cNvSpPr>
            <a:spLocks noGrp="1"/>
          </p:cNvSpPr>
          <p:nvPr>
            <p:ph type="body" sz="quarter" idx="11"/>
          </p:nvPr>
        </p:nvSpPr>
        <p:spPr>
          <a:xfrm>
            <a:off x="2066103" y="4445102"/>
            <a:ext cx="1873251" cy="650400"/>
          </a:xfrm>
        </p:spPr>
        <p:txBody>
          <a:bodyPr/>
          <a:lstStyle/>
          <a:p>
            <a:r>
              <a:rPr lang="en-US" sz="2400" b="1" dirty="0" smtClean="0">
                <a:latin typeface="Calibri" panose="020F0502020204030204" pitchFamily="34" charset="0"/>
                <a:cs typeface="Calibri" panose="020F0502020204030204" pitchFamily="34" charset="0"/>
              </a:rPr>
              <a:t>JPA</a:t>
            </a:r>
            <a:endParaRPr lang="en-US" dirty="0"/>
          </a:p>
        </p:txBody>
      </p:sp>
    </p:spTree>
    <p:extLst>
      <p:ext uri="{BB962C8B-B14F-4D97-AF65-F5344CB8AC3E}">
        <p14:creationId xmlns:p14="http://schemas.microsoft.com/office/powerpoint/2010/main" val="14564471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dirty="0" smtClean="0"/>
              <a:t>06</a:t>
            </a:r>
            <a:endParaRPr lang="en-US" b="1" dirty="0"/>
          </a:p>
        </p:txBody>
      </p:sp>
      <p:sp>
        <p:nvSpPr>
          <p:cNvPr id="15" name="Marcador de texto 14"/>
          <p:cNvSpPr>
            <a:spLocks noGrp="1"/>
          </p:cNvSpPr>
          <p:nvPr>
            <p:ph type="body" sz="quarter" idx="13"/>
          </p:nvPr>
        </p:nvSpPr>
        <p:spPr/>
        <p:txBody>
          <a:bodyPr anchor="t"/>
          <a:lstStyle/>
          <a:p>
            <a:r>
              <a:rPr lang="en-US" sz="3200" dirty="0" smtClean="0"/>
              <a:t>JPA</a:t>
            </a:r>
            <a:endParaRPr lang="en-US"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81" y="1299993"/>
            <a:ext cx="6007009" cy="2283178"/>
          </a:xfrm>
          <a:prstGeom prst="rect">
            <a:avLst/>
          </a:prstGeom>
        </p:spPr>
      </p:pic>
      <p:pic>
        <p:nvPicPr>
          <p:cNvPr id="3" name="Imagen 2"/>
          <p:cNvPicPr>
            <a:picLocks noChangeAspect="1"/>
          </p:cNvPicPr>
          <p:nvPr/>
        </p:nvPicPr>
        <p:blipFill>
          <a:blip r:embed="rId4"/>
          <a:stretch>
            <a:fillRect/>
          </a:stretch>
        </p:blipFill>
        <p:spPr>
          <a:xfrm>
            <a:off x="385081" y="3841012"/>
            <a:ext cx="6334125" cy="1857375"/>
          </a:xfrm>
          <a:prstGeom prst="rect">
            <a:avLst/>
          </a:prstGeom>
        </p:spPr>
      </p:pic>
      <p:pic>
        <p:nvPicPr>
          <p:cNvPr id="5" name="Imagen 4"/>
          <p:cNvPicPr>
            <a:picLocks noChangeAspect="1"/>
          </p:cNvPicPr>
          <p:nvPr/>
        </p:nvPicPr>
        <p:blipFill>
          <a:blip r:embed="rId5"/>
          <a:stretch>
            <a:fillRect/>
          </a:stretch>
        </p:blipFill>
        <p:spPr>
          <a:xfrm>
            <a:off x="7148377" y="3779831"/>
            <a:ext cx="4705350" cy="1771650"/>
          </a:xfrm>
          <a:prstGeom prst="rect">
            <a:avLst/>
          </a:prstGeom>
        </p:spPr>
      </p:pic>
      <p:pic>
        <p:nvPicPr>
          <p:cNvPr id="6" name="Imagen 5"/>
          <p:cNvPicPr>
            <a:picLocks noChangeAspect="1"/>
          </p:cNvPicPr>
          <p:nvPr/>
        </p:nvPicPr>
        <p:blipFill>
          <a:blip r:embed="rId6"/>
          <a:stretch>
            <a:fillRect/>
          </a:stretch>
        </p:blipFill>
        <p:spPr>
          <a:xfrm>
            <a:off x="7148377" y="5612662"/>
            <a:ext cx="3019425" cy="762000"/>
          </a:xfrm>
          <a:prstGeom prst="rect">
            <a:avLst/>
          </a:prstGeom>
        </p:spPr>
      </p:pic>
      <p:sp>
        <p:nvSpPr>
          <p:cNvPr id="7" name="CuadroTexto 6"/>
          <p:cNvSpPr txBox="1"/>
          <p:nvPr/>
        </p:nvSpPr>
        <p:spPr>
          <a:xfrm>
            <a:off x="6453051" y="955353"/>
            <a:ext cx="5650049" cy="2585323"/>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0000"/>
                </a:solidFill>
              </a:rPr>
              <a:t>JPA </a:t>
            </a:r>
            <a:r>
              <a:rPr lang="en-US" sz="1600" dirty="0">
                <a:solidFill>
                  <a:srgbClr val="000000"/>
                </a:solidFill>
              </a:rPr>
              <a:t>allows you to avoid writing </a:t>
            </a:r>
            <a:r>
              <a:rPr lang="en-US" sz="1600" dirty="0" smtClean="0">
                <a:solidFill>
                  <a:srgbClr val="000000"/>
                </a:solidFill>
              </a:rPr>
              <a:t>DDL(data definition language) in </a:t>
            </a:r>
            <a:r>
              <a:rPr lang="en-US" sz="1600" dirty="0">
                <a:solidFill>
                  <a:srgbClr val="000000"/>
                </a:solidFill>
              </a:rPr>
              <a:t>a database specific dialect of SQL. Instead you write "mappings" in XML, or using Java annotations</a:t>
            </a:r>
            <a:r>
              <a:rPr lang="en-US" sz="1600" dirty="0" smtClean="0">
                <a:solidFill>
                  <a:srgbClr val="000000"/>
                </a:solidFill>
              </a:rPr>
              <a:t>.</a:t>
            </a:r>
          </a:p>
          <a:p>
            <a:pPr marL="285750" indent="-285750">
              <a:buFont typeface="Arial" panose="020B0604020202020204" pitchFamily="34" charset="0"/>
              <a:buChar char="•"/>
            </a:pPr>
            <a:r>
              <a:rPr lang="en-US" sz="1600" dirty="0" smtClean="0">
                <a:solidFill>
                  <a:srgbClr val="000000"/>
                </a:solidFill>
              </a:rPr>
              <a:t>JPA allows you to avoid writing DML(data management language) in the database specific dialect of SQL.</a:t>
            </a:r>
          </a:p>
          <a:p>
            <a:pPr marL="285750" indent="-285750">
              <a:buFont typeface="Arial" panose="020B0604020202020204" pitchFamily="34" charset="0"/>
              <a:buChar char="•"/>
            </a:pPr>
            <a:r>
              <a:rPr lang="en-US" sz="1600" dirty="0" smtClean="0">
                <a:solidFill>
                  <a:srgbClr val="000000"/>
                </a:solidFill>
              </a:rPr>
              <a:t>JPA </a:t>
            </a:r>
            <a:r>
              <a:rPr lang="en-US" sz="1600" dirty="0">
                <a:solidFill>
                  <a:srgbClr val="000000"/>
                </a:solidFill>
              </a:rPr>
              <a:t>allows you to load and save Java objects and graphs without any DML language at all</a:t>
            </a:r>
            <a:r>
              <a:rPr lang="en-US" sz="1600" dirty="0" smtClean="0">
                <a:solidFill>
                  <a:srgbClr val="000000"/>
                </a:solidFill>
              </a:rPr>
              <a:t>.</a:t>
            </a: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When you do need to perform queries JPQL allows you to express the queries in terms of the Java entities rather than the (native) SQL tables and </a:t>
            </a:r>
            <a:r>
              <a:rPr lang="en-US" sz="1600" dirty="0" smtClean="0">
                <a:solidFill>
                  <a:srgbClr val="000000"/>
                </a:solidFill>
              </a:rPr>
              <a:t>columns.</a:t>
            </a:r>
            <a:r>
              <a:rPr lang="en-US" dirty="0" smtClean="0"/>
              <a:t>..</a:t>
            </a:r>
            <a:endParaRPr lang="en-US" dirty="0"/>
          </a:p>
        </p:txBody>
      </p:sp>
    </p:spTree>
    <p:extLst>
      <p:ext uri="{BB962C8B-B14F-4D97-AF65-F5344CB8AC3E}">
        <p14:creationId xmlns:p14="http://schemas.microsoft.com/office/powerpoint/2010/main" val="33141355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Index</a:t>
            </a:r>
          </a:p>
        </p:txBody>
      </p:sp>
      <p:sp>
        <p:nvSpPr>
          <p:cNvPr id="22" name="Marcador de texto 21"/>
          <p:cNvSpPr>
            <a:spLocks noGrp="1"/>
          </p:cNvSpPr>
          <p:nvPr>
            <p:ph type="body" sz="quarter" idx="10"/>
          </p:nvPr>
        </p:nvSpPr>
        <p:spPr/>
        <p:txBody>
          <a:bodyPr/>
          <a:lstStyle/>
          <a:p>
            <a:r>
              <a:rPr lang="en-US"/>
              <a:t>01</a:t>
            </a:r>
            <a:endParaRPr lang="en-GB"/>
          </a:p>
        </p:txBody>
      </p:sp>
      <p:sp>
        <p:nvSpPr>
          <p:cNvPr id="63" name="Marcador de texto 22"/>
          <p:cNvSpPr>
            <a:spLocks/>
          </p:cNvSpPr>
          <p:nvPr/>
        </p:nvSpPr>
        <p:spPr>
          <a:xfrm>
            <a:off x="4999828" y="2459791"/>
            <a:ext cx="784579" cy="363537"/>
          </a:xfrm>
          <a:prstGeom prst="rect">
            <a:avLst/>
          </a:prstGeom>
        </p:spPr>
        <p:txBody>
          <a:bodyPr/>
          <a:lstStyle/>
          <a:p>
            <a:r>
              <a:rPr lang="en-US"/>
              <a:t>03</a:t>
            </a:r>
            <a:endParaRPr lang="en-GB"/>
          </a:p>
        </p:txBody>
      </p:sp>
      <p:sp>
        <p:nvSpPr>
          <p:cNvPr id="31" name="Marcador de texto 30"/>
          <p:cNvSpPr>
            <a:spLocks noGrp="1"/>
          </p:cNvSpPr>
          <p:nvPr>
            <p:ph type="body" sz="quarter" idx="35"/>
          </p:nvPr>
        </p:nvSpPr>
        <p:spPr/>
        <p:txBody>
          <a:bodyPr/>
          <a:lstStyle/>
          <a:p>
            <a:r>
              <a:rPr lang="en-US" dirty="0"/>
              <a:t>07</a:t>
            </a:r>
            <a:endParaRPr lang="en-GB" dirty="0"/>
          </a:p>
        </p:txBody>
      </p:sp>
      <p:sp>
        <p:nvSpPr>
          <p:cNvPr id="8" name="Marcador de texto 7"/>
          <p:cNvSpPr>
            <a:spLocks noGrp="1"/>
          </p:cNvSpPr>
          <p:nvPr>
            <p:ph type="body" sz="quarter" idx="27"/>
          </p:nvPr>
        </p:nvSpPr>
        <p:spPr>
          <a:xfrm>
            <a:off x="4989528" y="2459791"/>
            <a:ext cx="784579" cy="363537"/>
          </a:xfrm>
        </p:spPr>
        <p:txBody>
          <a:bodyPr/>
          <a:lstStyle/>
          <a:p>
            <a:r>
              <a:rPr lang="en-US"/>
              <a:t>03</a:t>
            </a:r>
          </a:p>
        </p:txBody>
      </p:sp>
      <p:sp>
        <p:nvSpPr>
          <p:cNvPr id="62" name="Marcador de texto 21"/>
          <p:cNvSpPr>
            <a:spLocks/>
          </p:cNvSpPr>
          <p:nvPr/>
        </p:nvSpPr>
        <p:spPr>
          <a:xfrm>
            <a:off x="793518" y="2459791"/>
            <a:ext cx="784579" cy="363537"/>
          </a:xfrm>
          <a:prstGeom prst="rect">
            <a:avLst/>
          </a:prstGeom>
        </p:spPr>
        <p:txBody>
          <a:bodyPr/>
          <a:lstStyle/>
          <a:p>
            <a:r>
              <a:rPr lang="en-US"/>
              <a:t>00</a:t>
            </a:r>
            <a:endParaRPr lang="en-GB"/>
          </a:p>
        </p:txBody>
      </p:sp>
      <p:sp>
        <p:nvSpPr>
          <p:cNvPr id="53" name="Marcador de texto 22"/>
          <p:cNvSpPr>
            <a:spLocks noGrp="1"/>
          </p:cNvSpPr>
          <p:nvPr>
            <p:ph type="body" sz="quarter" idx="25"/>
          </p:nvPr>
        </p:nvSpPr>
        <p:spPr/>
        <p:txBody>
          <a:bodyPr/>
          <a:lstStyle/>
          <a:p>
            <a:r>
              <a:rPr lang="en-US"/>
              <a:t>02</a:t>
            </a:r>
            <a:endParaRPr lang="en-GB"/>
          </a:p>
        </p:txBody>
      </p:sp>
      <p:sp>
        <p:nvSpPr>
          <p:cNvPr id="29" name="Marcador de texto 28"/>
          <p:cNvSpPr>
            <a:spLocks noGrp="1"/>
          </p:cNvSpPr>
          <p:nvPr>
            <p:ph type="body" sz="quarter" idx="33"/>
          </p:nvPr>
        </p:nvSpPr>
        <p:spPr/>
        <p:txBody>
          <a:bodyPr/>
          <a:lstStyle/>
          <a:p>
            <a:r>
              <a:rPr lang="en-US"/>
              <a:t>06</a:t>
            </a:r>
            <a:endParaRPr lang="en-GB"/>
          </a:p>
        </p:txBody>
      </p:sp>
      <p:sp>
        <p:nvSpPr>
          <p:cNvPr id="64" name="Marcador de texto 63"/>
          <p:cNvSpPr>
            <a:spLocks noGrp="1"/>
          </p:cNvSpPr>
          <p:nvPr>
            <p:ph type="body" sz="quarter" idx="39"/>
          </p:nvPr>
        </p:nvSpPr>
        <p:spPr>
          <a:xfrm>
            <a:off x="737036" y="2459791"/>
            <a:ext cx="784579" cy="363537"/>
          </a:xfrm>
        </p:spPr>
        <p:txBody>
          <a:bodyPr/>
          <a:lstStyle/>
          <a:p>
            <a:r>
              <a:rPr lang="en-US"/>
              <a:t>00</a:t>
            </a:r>
          </a:p>
        </p:txBody>
      </p:sp>
      <p:sp>
        <p:nvSpPr>
          <p:cNvPr id="27" name="Marcador de texto 26"/>
          <p:cNvSpPr>
            <a:spLocks noGrp="1"/>
          </p:cNvSpPr>
          <p:nvPr>
            <p:ph type="body" sz="quarter" idx="31"/>
          </p:nvPr>
        </p:nvSpPr>
        <p:spPr/>
        <p:txBody>
          <a:bodyPr/>
          <a:lstStyle/>
          <a:p>
            <a:r>
              <a:rPr lang="en-US"/>
              <a:t>05</a:t>
            </a:r>
            <a:endParaRPr lang="en-GB"/>
          </a:p>
        </p:txBody>
      </p:sp>
      <p:sp>
        <p:nvSpPr>
          <p:cNvPr id="25" name="Marcador de texto 24"/>
          <p:cNvSpPr>
            <a:spLocks noGrp="1"/>
          </p:cNvSpPr>
          <p:nvPr>
            <p:ph type="body" sz="quarter" idx="29"/>
          </p:nvPr>
        </p:nvSpPr>
        <p:spPr/>
        <p:txBody>
          <a:bodyPr/>
          <a:lstStyle/>
          <a:p>
            <a:r>
              <a:rPr lang="en-US"/>
              <a:t>04</a:t>
            </a:r>
            <a:endParaRPr lang="en-GB"/>
          </a:p>
        </p:txBody>
      </p:sp>
      <p:sp>
        <p:nvSpPr>
          <p:cNvPr id="54" name="Marcador de texto 28"/>
          <p:cNvSpPr>
            <a:spLocks noGrp="1"/>
          </p:cNvSpPr>
          <p:nvPr>
            <p:ph type="body" sz="quarter" idx="24" hasCustomPrompt="1"/>
          </p:nvPr>
        </p:nvSpPr>
        <p:spPr>
          <a:xfrm>
            <a:off x="502500"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b="1" dirty="0" smtClean="0"/>
              <a:t>Introduction</a:t>
            </a:r>
            <a:endParaRPr lang="en-US" noProof="0" dirty="0"/>
          </a:p>
        </p:txBody>
      </p:sp>
      <p:sp>
        <p:nvSpPr>
          <p:cNvPr id="46" name="Marcador de texto 28"/>
          <p:cNvSpPr>
            <a:spLocks noGrp="1"/>
          </p:cNvSpPr>
          <p:nvPr>
            <p:ph type="body" sz="quarter" idx="26" hasCustomPrompt="1"/>
          </p:nvPr>
        </p:nvSpPr>
        <p:spPr>
          <a:xfrm>
            <a:off x="1922207"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b="1" dirty="0" smtClean="0"/>
              <a:t>Definitions</a:t>
            </a:r>
            <a:endParaRPr lang="en-US" noProof="0" dirty="0"/>
          </a:p>
        </p:txBody>
      </p:sp>
      <p:sp>
        <p:nvSpPr>
          <p:cNvPr id="45" name="Marcador de texto 28"/>
          <p:cNvSpPr>
            <a:spLocks noGrp="1"/>
          </p:cNvSpPr>
          <p:nvPr>
            <p:ph type="body" sz="quarter" idx="28" hasCustomPrompt="1"/>
          </p:nvPr>
        </p:nvSpPr>
        <p:spPr>
          <a:xfrm>
            <a:off x="3331614"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b="1" noProof="0" dirty="0" err="1" smtClean="0"/>
              <a:t>Communica-tion</a:t>
            </a:r>
            <a:endParaRPr lang="en-US" noProof="0" dirty="0"/>
          </a:p>
        </p:txBody>
      </p:sp>
      <p:sp>
        <p:nvSpPr>
          <p:cNvPr id="57" name="Marcador de texto 28"/>
          <p:cNvSpPr>
            <a:spLocks noGrp="1"/>
          </p:cNvSpPr>
          <p:nvPr>
            <p:ph type="body" sz="quarter" idx="30" hasCustomPrompt="1"/>
          </p:nvPr>
        </p:nvSpPr>
        <p:spPr>
          <a:xfrm>
            <a:off x="4743284" y="3374970"/>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b="1" dirty="0" smtClean="0"/>
              <a:t>Entity Model</a:t>
            </a:r>
            <a:endParaRPr lang="en-US" noProof="0" dirty="0"/>
          </a:p>
        </p:txBody>
      </p:sp>
      <p:sp>
        <p:nvSpPr>
          <p:cNvPr id="58" name="Marcador de texto 28"/>
          <p:cNvSpPr>
            <a:spLocks noGrp="1"/>
          </p:cNvSpPr>
          <p:nvPr>
            <p:ph type="body" sz="quarter" idx="32" hasCustomPrompt="1"/>
          </p:nvPr>
        </p:nvSpPr>
        <p:spPr>
          <a:xfrm>
            <a:off x="6158789"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b="1" noProof="0" dirty="0" smtClean="0"/>
              <a:t>Annotations</a:t>
            </a:r>
            <a:endParaRPr lang="en-US" noProof="0" dirty="0"/>
          </a:p>
        </p:txBody>
      </p:sp>
      <p:sp>
        <p:nvSpPr>
          <p:cNvPr id="59" name="Marcador de texto 28"/>
          <p:cNvSpPr>
            <a:spLocks noGrp="1"/>
          </p:cNvSpPr>
          <p:nvPr>
            <p:ph type="body" sz="quarter" idx="34" hasCustomPrompt="1"/>
          </p:nvPr>
        </p:nvSpPr>
        <p:spPr>
          <a:xfrm>
            <a:off x="7556877" y="3363885"/>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b="1" dirty="0" smtClean="0"/>
              <a:t>DAO</a:t>
            </a:r>
            <a:endParaRPr lang="en-US" noProof="0" dirty="0"/>
          </a:p>
        </p:txBody>
      </p:sp>
      <p:sp>
        <p:nvSpPr>
          <p:cNvPr id="60" name="Marcador de texto 28"/>
          <p:cNvSpPr>
            <a:spLocks noGrp="1"/>
          </p:cNvSpPr>
          <p:nvPr>
            <p:ph type="body" sz="quarter" idx="36" hasCustomPrompt="1"/>
          </p:nvPr>
        </p:nvSpPr>
        <p:spPr>
          <a:xfrm>
            <a:off x="8994226" y="3374970"/>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noProof="0" dirty="0" smtClean="0"/>
              <a:t>JPA</a:t>
            </a:r>
            <a:endParaRPr lang="en-US" noProof="0" dirty="0"/>
          </a:p>
        </p:txBody>
      </p:sp>
      <p:sp>
        <p:nvSpPr>
          <p:cNvPr id="61" name="Marcador de texto 28"/>
          <p:cNvSpPr>
            <a:spLocks noGrp="1"/>
          </p:cNvSpPr>
          <p:nvPr>
            <p:ph type="body" sz="quarter" idx="38" hasCustomPrompt="1"/>
          </p:nvPr>
        </p:nvSpPr>
        <p:spPr>
          <a:xfrm>
            <a:off x="10409731" y="3363884"/>
            <a:ext cx="1286933" cy="710777"/>
          </a:xfrm>
          <a:prstGeom prst="rect">
            <a:avLst/>
          </a:prstGeom>
        </p:spPr>
        <p:txBody>
          <a:bodyPr/>
          <a:lstStyle>
            <a:lvl1pPr marL="0" indent="0" algn="ctr">
              <a:buFontTx/>
              <a:buNone/>
              <a:defRPr sz="14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n-US" b="1" dirty="0" smtClean="0"/>
              <a:t>Conclusions</a:t>
            </a:r>
            <a:endParaRPr lang="en-US" noProof="0" dirty="0"/>
          </a:p>
        </p:txBody>
      </p:sp>
    </p:spTree>
    <p:extLst>
      <p:ext uri="{BB962C8B-B14F-4D97-AF65-F5344CB8AC3E}">
        <p14:creationId xmlns:p14="http://schemas.microsoft.com/office/powerpoint/2010/main" val="2465615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dirty="0" smtClean="0"/>
              <a:t>06</a:t>
            </a:r>
            <a:endParaRPr lang="en-US" b="1" dirty="0"/>
          </a:p>
        </p:txBody>
      </p:sp>
      <p:sp>
        <p:nvSpPr>
          <p:cNvPr id="15" name="Marcador de texto 14"/>
          <p:cNvSpPr>
            <a:spLocks noGrp="1"/>
          </p:cNvSpPr>
          <p:nvPr>
            <p:ph type="body" sz="quarter" idx="13"/>
          </p:nvPr>
        </p:nvSpPr>
        <p:spPr/>
        <p:txBody>
          <a:bodyPr anchor="t"/>
          <a:lstStyle/>
          <a:p>
            <a:r>
              <a:rPr lang="en-US" sz="3200" dirty="0" smtClean="0"/>
              <a:t>JPA</a:t>
            </a:r>
            <a:endParaRPr lang="en-US" dirty="0"/>
          </a:p>
        </p:txBody>
      </p:sp>
      <p:sp>
        <p:nvSpPr>
          <p:cNvPr id="153" name="2 Título"/>
          <p:cNvSpPr txBox="1">
            <a:spLocks/>
          </p:cNvSpPr>
          <p:nvPr/>
        </p:nvSpPr>
        <p:spPr>
          <a:xfrm>
            <a:off x="88900" y="1194508"/>
            <a:ext cx="12014200" cy="765554"/>
          </a:xfrm>
          <a:prstGeom prst="rect">
            <a:avLst/>
          </a:prstGeom>
        </p:spPr>
        <p:txBody>
          <a:bodyPr/>
          <a:lstStyle>
            <a:lvl1pPr algn="ctr">
              <a:defRPr sz="2200">
                <a:latin typeface="Calibri"/>
                <a:ea typeface="Calibri"/>
                <a:cs typeface="Calibri"/>
                <a:sym typeface="Calibri"/>
              </a:defRPr>
            </a:lvl1pPr>
            <a:lvl2pPr algn="ctr">
              <a:defRPr sz="2200">
                <a:latin typeface="Calibri"/>
                <a:ea typeface="Calibri"/>
                <a:cs typeface="Calibri"/>
                <a:sym typeface="Calibri"/>
              </a:defRPr>
            </a:lvl2pPr>
            <a:lvl3pPr algn="ctr">
              <a:defRPr sz="2200">
                <a:latin typeface="Calibri"/>
                <a:ea typeface="Calibri"/>
                <a:cs typeface="Calibri"/>
                <a:sym typeface="Calibri"/>
              </a:defRPr>
            </a:lvl3pPr>
            <a:lvl4pPr algn="ctr">
              <a:defRPr sz="2200">
                <a:latin typeface="Calibri"/>
                <a:ea typeface="Calibri"/>
                <a:cs typeface="Calibri"/>
                <a:sym typeface="Calibri"/>
              </a:defRPr>
            </a:lvl4pPr>
            <a:lvl5pPr algn="ctr">
              <a:defRPr sz="2200">
                <a:latin typeface="Calibri"/>
                <a:ea typeface="Calibri"/>
                <a:cs typeface="Calibri"/>
                <a:sym typeface="Calibri"/>
              </a:defRPr>
            </a:lvl5pPr>
            <a:lvl6pPr algn="ctr">
              <a:defRPr sz="2200">
                <a:latin typeface="Calibri"/>
                <a:ea typeface="Calibri"/>
                <a:cs typeface="Calibri"/>
                <a:sym typeface="Calibri"/>
              </a:defRPr>
            </a:lvl6pPr>
            <a:lvl7pPr algn="ctr">
              <a:defRPr sz="2200">
                <a:latin typeface="Calibri"/>
                <a:ea typeface="Calibri"/>
                <a:cs typeface="Calibri"/>
                <a:sym typeface="Calibri"/>
              </a:defRPr>
            </a:lvl7pPr>
            <a:lvl8pPr algn="ctr">
              <a:defRPr sz="2200">
                <a:latin typeface="Calibri"/>
                <a:ea typeface="Calibri"/>
                <a:cs typeface="Calibri"/>
                <a:sym typeface="Calibri"/>
              </a:defRPr>
            </a:lvl8pPr>
            <a:lvl9pPr algn="ctr">
              <a:defRPr sz="2200">
                <a:latin typeface="Calibri"/>
                <a:ea typeface="Calibri"/>
                <a:cs typeface="Calibri"/>
                <a:sym typeface="Calibri"/>
              </a:defRPr>
            </a:lvl9pPr>
          </a:lstStyle>
          <a:p>
            <a:pPr>
              <a:lnSpc>
                <a:spcPct val="90000"/>
              </a:lnSpc>
              <a:spcBef>
                <a:spcPts val="1000"/>
              </a:spcBef>
            </a:pPr>
            <a:r>
              <a:rPr lang="en-US" sz="2000" dirty="0">
                <a:solidFill>
                  <a:srgbClr val="9AAE04"/>
                </a:solidFill>
                <a:latin typeface="+mn-lt"/>
                <a:ea typeface="+mn-ea"/>
                <a:cs typeface="+mn-cs"/>
              </a:rPr>
              <a:t>Spring Data </a:t>
            </a:r>
            <a:r>
              <a:rPr lang="en-US" sz="2000" dirty="0">
                <a:solidFill>
                  <a:srgbClr val="9AAE04"/>
                </a:solidFill>
                <a:latin typeface="+mn-lt"/>
                <a:ea typeface="+mn-ea"/>
                <a:cs typeface="+mn-cs"/>
              </a:rPr>
              <a:t>JPA: Custom </a:t>
            </a:r>
            <a:r>
              <a:rPr lang="en-US" sz="2000" dirty="0">
                <a:solidFill>
                  <a:srgbClr val="9AAE04"/>
                </a:solidFill>
                <a:latin typeface="+mn-lt"/>
                <a:ea typeface="+mn-ea"/>
                <a:cs typeface="+mn-cs"/>
              </a:rPr>
              <a:t>queries And find By Attributes.</a:t>
            </a:r>
          </a:p>
        </p:txBody>
      </p:sp>
      <p:pic>
        <p:nvPicPr>
          <p:cNvPr id="4" name="Imagen 3"/>
          <p:cNvPicPr>
            <a:picLocks noChangeAspect="1"/>
          </p:cNvPicPr>
          <p:nvPr/>
        </p:nvPicPr>
        <p:blipFill>
          <a:blip r:embed="rId3"/>
          <a:stretch>
            <a:fillRect/>
          </a:stretch>
        </p:blipFill>
        <p:spPr>
          <a:xfrm>
            <a:off x="533127" y="1751057"/>
            <a:ext cx="6009909" cy="1096646"/>
          </a:xfrm>
          <a:prstGeom prst="rect">
            <a:avLst/>
          </a:prstGeom>
        </p:spPr>
      </p:pic>
      <p:pic>
        <p:nvPicPr>
          <p:cNvPr id="8" name="Imagen 7"/>
          <p:cNvPicPr>
            <a:picLocks noChangeAspect="1"/>
          </p:cNvPicPr>
          <p:nvPr/>
        </p:nvPicPr>
        <p:blipFill>
          <a:blip r:embed="rId4"/>
          <a:stretch>
            <a:fillRect/>
          </a:stretch>
        </p:blipFill>
        <p:spPr>
          <a:xfrm>
            <a:off x="6543036" y="1715620"/>
            <a:ext cx="5509461" cy="1128528"/>
          </a:xfrm>
          <a:prstGeom prst="rect">
            <a:avLst/>
          </a:prstGeom>
        </p:spPr>
      </p:pic>
      <p:sp>
        <p:nvSpPr>
          <p:cNvPr id="9" name="CuadroTexto 8"/>
          <p:cNvSpPr txBox="1"/>
          <p:nvPr/>
        </p:nvSpPr>
        <p:spPr>
          <a:xfrm>
            <a:off x="1893611" y="3082834"/>
            <a:ext cx="9298850" cy="3970318"/>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000000"/>
                </a:solidFill>
              </a:rPr>
              <a:t>findBy+Entity</a:t>
            </a:r>
            <a:r>
              <a:rPr lang="en-US" dirty="0" smtClean="0">
                <a:solidFill>
                  <a:srgbClr val="000000"/>
                </a:solidFill>
              </a:rPr>
              <a:t> Attribute </a:t>
            </a:r>
            <a:r>
              <a:rPr lang="en-US" dirty="0" smtClean="0">
                <a:solidFill>
                  <a:srgbClr val="000000"/>
                </a:solidFill>
                <a:sym typeface="Wingdings" panose="05000000000000000000" pitchFamily="2" charset="2"/>
              </a:rPr>
              <a:t> </a:t>
            </a:r>
            <a:r>
              <a:rPr lang="en-US" dirty="0" err="1" smtClean="0">
                <a:solidFill>
                  <a:srgbClr val="000000"/>
                </a:solidFill>
                <a:sym typeface="Wingdings" panose="05000000000000000000" pitchFamily="2" charset="2"/>
              </a:rPr>
              <a:t>findByName</a:t>
            </a:r>
            <a:r>
              <a:rPr lang="en-US" dirty="0" smtClean="0">
                <a:solidFill>
                  <a:srgbClr val="000000"/>
                </a:solidFill>
                <a:sym typeface="Wingdings" panose="05000000000000000000" pitchFamily="2" charset="2"/>
              </a:rPr>
              <a:t>.</a:t>
            </a:r>
            <a:endParaRPr lang="en-US" dirty="0" smtClean="0">
              <a:solidFill>
                <a:srgbClr val="000000"/>
              </a:solidFill>
            </a:endParaRPr>
          </a:p>
          <a:p>
            <a:pPr marL="285750" indent="-285750">
              <a:buFont typeface="Arial" panose="020B0604020202020204" pitchFamily="34" charset="0"/>
              <a:buChar char="•"/>
            </a:pPr>
            <a:r>
              <a:rPr lang="en-US" dirty="0" err="1" smtClean="0">
                <a:solidFill>
                  <a:srgbClr val="000000"/>
                </a:solidFill>
              </a:rPr>
              <a:t>findBy+And</a:t>
            </a:r>
            <a:r>
              <a:rPr lang="en-US" dirty="0" smtClean="0">
                <a:solidFill>
                  <a:srgbClr val="000000"/>
                </a:solidFill>
              </a:rPr>
              <a:t> </a:t>
            </a:r>
            <a:r>
              <a:rPr lang="en-US" dirty="0" smtClean="0">
                <a:solidFill>
                  <a:srgbClr val="000000"/>
                </a:solidFill>
                <a:sym typeface="Wingdings" panose="05000000000000000000" pitchFamily="2" charset="2"/>
              </a:rPr>
              <a:t> </a:t>
            </a:r>
            <a:r>
              <a:rPr lang="en-US" dirty="0" err="1" smtClean="0">
                <a:solidFill>
                  <a:srgbClr val="000000"/>
                </a:solidFill>
                <a:sym typeface="Wingdings" panose="05000000000000000000" pitchFamily="2" charset="2"/>
              </a:rPr>
              <a:t>findByNameAndEmail</a:t>
            </a:r>
            <a:r>
              <a:rPr lang="en-US" dirty="0" smtClean="0">
                <a:solidFill>
                  <a:srgbClr val="000000"/>
                </a:solidFill>
                <a:sym typeface="Wingdings" panose="05000000000000000000" pitchFamily="2" charset="2"/>
              </a:rPr>
              <a:t>.</a:t>
            </a:r>
          </a:p>
          <a:p>
            <a:pPr marL="285750" indent="-285750">
              <a:buFont typeface="Arial" panose="020B0604020202020204" pitchFamily="34" charset="0"/>
              <a:buChar char="•"/>
            </a:pPr>
            <a:r>
              <a:rPr lang="en-US" dirty="0" err="1" smtClean="0">
                <a:solidFill>
                  <a:srgbClr val="000000"/>
                </a:solidFill>
                <a:sym typeface="Wingdings" panose="05000000000000000000" pitchFamily="2" charset="2"/>
              </a:rPr>
              <a:t>findBy+Attribute</a:t>
            </a:r>
            <a:r>
              <a:rPr lang="en-US" dirty="0" smtClean="0">
                <a:solidFill>
                  <a:srgbClr val="000000"/>
                </a:solidFill>
                <a:sym typeface="Wingdings" panose="05000000000000000000" pitchFamily="2" charset="2"/>
              </a:rPr>
              <a:t> inside child entity  </a:t>
            </a:r>
            <a:r>
              <a:rPr lang="en-US" dirty="0" err="1" smtClean="0">
                <a:solidFill>
                  <a:srgbClr val="000000"/>
                </a:solidFill>
                <a:sym typeface="Wingdings" panose="05000000000000000000" pitchFamily="2" charset="2"/>
              </a:rPr>
              <a:t>findByNameAndAddress_ZipCode</a:t>
            </a:r>
            <a:r>
              <a:rPr lang="en-US" dirty="0" smtClean="0">
                <a:solidFill>
                  <a:srgbClr val="000000"/>
                </a:solidFill>
                <a:sym typeface="Wingdings" panose="05000000000000000000" pitchFamily="2" charset="2"/>
              </a:rPr>
              <a:t>.</a:t>
            </a:r>
          </a:p>
          <a:p>
            <a:pPr marL="285750" indent="-285750">
              <a:buFont typeface="Arial" panose="020B0604020202020204" pitchFamily="34" charset="0"/>
              <a:buChar char="•"/>
            </a:pPr>
            <a:r>
              <a:rPr lang="en-US" dirty="0" err="1">
                <a:solidFill>
                  <a:srgbClr val="000000"/>
                </a:solidFill>
              </a:rPr>
              <a:t>f</a:t>
            </a:r>
            <a:r>
              <a:rPr lang="en-US" dirty="0" err="1" smtClean="0">
                <a:solidFill>
                  <a:srgbClr val="000000"/>
                </a:solidFill>
              </a:rPr>
              <a:t>ind+Order</a:t>
            </a:r>
            <a:r>
              <a:rPr lang="en-US" dirty="0" smtClean="0">
                <a:solidFill>
                  <a:srgbClr val="000000"/>
                </a:solidFill>
              </a:rPr>
              <a:t> </a:t>
            </a:r>
            <a:r>
              <a:rPr lang="en-US" dirty="0" smtClean="0">
                <a:solidFill>
                  <a:srgbClr val="000000"/>
                </a:solidFill>
                <a:sym typeface="Wingdings" panose="05000000000000000000" pitchFamily="2" charset="2"/>
              </a:rPr>
              <a:t> </a:t>
            </a:r>
            <a:r>
              <a:rPr lang="en-US" dirty="0" err="1" smtClean="0">
                <a:solidFill>
                  <a:srgbClr val="000000"/>
                </a:solidFill>
                <a:sym typeface="Wingdings" panose="05000000000000000000" pitchFamily="2" charset="2"/>
              </a:rPr>
              <a:t>findByNameAndOrderByCreationDateAsc</a:t>
            </a:r>
            <a:endParaRPr lang="en-US" dirty="0" smtClean="0">
              <a:solidFill>
                <a:srgbClr val="000000"/>
              </a:solidFill>
              <a:sym typeface="Wingdings" panose="05000000000000000000" pitchFamily="2" charset="2"/>
            </a:endParaRPr>
          </a:p>
          <a:p>
            <a:pPr marL="285750" indent="-285750">
              <a:buFont typeface="Arial" panose="020B0604020202020204" pitchFamily="34" charset="0"/>
              <a:buChar char="•"/>
            </a:pPr>
            <a:r>
              <a:rPr lang="en-US" dirty="0" smtClean="0">
                <a:solidFill>
                  <a:srgbClr val="000000"/>
                </a:solidFill>
                <a:sym typeface="Wingdings" panose="05000000000000000000" pitchFamily="2" charset="2"/>
              </a:rPr>
              <a:t>find+ Limit results  findFirst10ByName</a:t>
            </a:r>
          </a:p>
          <a:p>
            <a:pPr marL="285750" indent="-285750">
              <a:buFont typeface="Arial" panose="020B0604020202020204" pitchFamily="34" charset="0"/>
              <a:buChar char="•"/>
            </a:pPr>
            <a:r>
              <a:rPr lang="en-US" dirty="0" err="1" smtClean="0">
                <a:solidFill>
                  <a:srgbClr val="000000"/>
                </a:solidFill>
                <a:sym typeface="Wingdings" panose="05000000000000000000" pitchFamily="2" charset="2"/>
              </a:rPr>
              <a:t>findAll</a:t>
            </a:r>
            <a:endParaRPr lang="en-US" dirty="0" smtClean="0">
              <a:solidFill>
                <a:srgbClr val="000000"/>
              </a:solidFill>
              <a:sym typeface="Wingdings" panose="05000000000000000000" pitchFamily="2" charset="2"/>
            </a:endParaRPr>
          </a:p>
          <a:p>
            <a:pPr marL="285750" indent="-285750">
              <a:buFont typeface="Arial" panose="020B0604020202020204" pitchFamily="34" charset="0"/>
              <a:buChar char="•"/>
            </a:pPr>
            <a:r>
              <a:rPr lang="en-US" dirty="0">
                <a:solidFill>
                  <a:srgbClr val="000000"/>
                </a:solidFill>
                <a:sym typeface="Wingdings" panose="05000000000000000000" pitchFamily="2" charset="2"/>
              </a:rPr>
              <a:t>f</a:t>
            </a:r>
            <a:r>
              <a:rPr lang="en-US" dirty="0" smtClean="0">
                <a:solidFill>
                  <a:srgbClr val="000000"/>
                </a:solidFill>
                <a:sym typeface="Wingdings" panose="05000000000000000000" pitchFamily="2" charset="2"/>
              </a:rPr>
              <a:t>ind + List Attributes </a:t>
            </a:r>
            <a:r>
              <a:rPr lang="en-US" dirty="0" err="1" smtClean="0">
                <a:solidFill>
                  <a:srgbClr val="000000"/>
                </a:solidFill>
                <a:sym typeface="Wingdings" panose="05000000000000000000" pitchFamily="2" charset="2"/>
              </a:rPr>
              <a:t>finByNameIn</a:t>
            </a:r>
            <a:endParaRPr lang="en-US" dirty="0" smtClean="0">
              <a:solidFill>
                <a:srgbClr val="000000"/>
              </a:solidFill>
              <a:sym typeface="Wingdings" panose="05000000000000000000" pitchFamily="2" charset="2"/>
            </a:endParaRPr>
          </a:p>
          <a:p>
            <a:pPr marL="285750" indent="-285750">
              <a:buFont typeface="Arial" panose="020B0604020202020204" pitchFamily="34" charset="0"/>
              <a:buChar char="•"/>
            </a:pPr>
            <a:r>
              <a:rPr lang="en-US" dirty="0" smtClean="0">
                <a:solidFill>
                  <a:srgbClr val="000000"/>
                </a:solidFill>
                <a:sym typeface="Wingdings" panose="05000000000000000000" pitchFamily="2" charset="2"/>
              </a:rPr>
              <a:t>Sorting</a:t>
            </a:r>
          </a:p>
          <a:p>
            <a:pPr marL="285750" indent="-285750">
              <a:buFont typeface="Arial" panose="020B0604020202020204" pitchFamily="34" charset="0"/>
              <a:buChar char="•"/>
            </a:pPr>
            <a:r>
              <a:rPr lang="en-US" dirty="0" smtClean="0">
                <a:solidFill>
                  <a:srgbClr val="000000"/>
                </a:solidFill>
                <a:sym typeface="Wingdings" panose="05000000000000000000" pitchFamily="2" charset="2"/>
              </a:rPr>
              <a:t>Pagination</a:t>
            </a:r>
          </a:p>
          <a:p>
            <a:pPr marL="285750" indent="-285750">
              <a:buFont typeface="Arial" panose="020B0604020202020204" pitchFamily="34" charset="0"/>
              <a:buChar char="•"/>
            </a:pPr>
            <a:r>
              <a:rPr lang="en-US" dirty="0" smtClean="0">
                <a:solidFill>
                  <a:srgbClr val="000000"/>
                </a:solidFill>
                <a:sym typeface="Wingdings" panose="05000000000000000000" pitchFamily="2" charset="2"/>
              </a:rPr>
              <a:t>Future</a:t>
            </a:r>
          </a:p>
          <a:p>
            <a:pPr marL="285750" indent="-285750">
              <a:buFont typeface="Arial" panose="020B0604020202020204" pitchFamily="34" charset="0"/>
              <a:buChar char="•"/>
            </a:pPr>
            <a:r>
              <a:rPr lang="en-US" dirty="0" smtClean="0">
                <a:solidFill>
                  <a:srgbClr val="000000"/>
                </a:solidFill>
                <a:sym typeface="Wingdings" panose="05000000000000000000" pitchFamily="2" charset="2"/>
              </a:rPr>
              <a:t>Stream</a:t>
            </a:r>
          </a:p>
          <a:p>
            <a:pPr marL="285750" indent="-285750">
              <a:buFont typeface="Arial" panose="020B0604020202020204" pitchFamily="34" charset="0"/>
              <a:buChar char="•"/>
            </a:pPr>
            <a:r>
              <a:rPr lang="en-US" dirty="0" smtClean="0">
                <a:solidFill>
                  <a:srgbClr val="000000"/>
                </a:solidFill>
                <a:sym typeface="Wingdings" panose="05000000000000000000" pitchFamily="2" charset="2"/>
              </a:rPr>
              <a:t>……….</a:t>
            </a:r>
          </a:p>
          <a:p>
            <a:pPr marL="285750" indent="-285750">
              <a:buFont typeface="Arial" panose="020B0604020202020204" pitchFamily="34" charset="0"/>
              <a:buChar char="•"/>
            </a:pPr>
            <a:endParaRPr lang="en-US" dirty="0" smtClean="0">
              <a:solidFill>
                <a:srgbClr val="000000"/>
              </a:solidFill>
              <a:sym typeface="Wingdings" panose="05000000000000000000" pitchFamily="2" charset="2"/>
            </a:endParaRPr>
          </a:p>
          <a:p>
            <a:pPr marL="285750" indent="-285750">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16087145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n-US" dirty="0" smtClean="0"/>
              <a:t>07</a:t>
            </a:r>
            <a:endParaRPr lang="en-US" dirty="0"/>
          </a:p>
        </p:txBody>
      </p:sp>
      <p:sp>
        <p:nvSpPr>
          <p:cNvPr id="5" name="Marcador de texto 4"/>
          <p:cNvSpPr>
            <a:spLocks noGrp="1"/>
          </p:cNvSpPr>
          <p:nvPr>
            <p:ph type="body" sz="quarter" idx="11"/>
          </p:nvPr>
        </p:nvSpPr>
        <p:spPr>
          <a:xfrm>
            <a:off x="2066103" y="4445102"/>
            <a:ext cx="1873251" cy="650400"/>
          </a:xfrm>
        </p:spPr>
        <p:txBody>
          <a:bodyPr/>
          <a:lstStyle/>
          <a:p>
            <a:r>
              <a:rPr lang="en-US" sz="2400" b="1" dirty="0" smtClean="0">
                <a:latin typeface="Calibri" panose="020F0502020204030204" pitchFamily="34" charset="0"/>
                <a:cs typeface="Calibri" panose="020F0502020204030204" pitchFamily="34" charset="0"/>
              </a:rPr>
              <a:t>Conclusions</a:t>
            </a:r>
            <a:endParaRPr lang="en-US" dirty="0"/>
          </a:p>
        </p:txBody>
      </p:sp>
    </p:spTree>
    <p:extLst>
      <p:ext uri="{BB962C8B-B14F-4D97-AF65-F5344CB8AC3E}">
        <p14:creationId xmlns:p14="http://schemas.microsoft.com/office/powerpoint/2010/main" val="30028577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dirty="0" smtClean="0"/>
              <a:t>07</a:t>
            </a:r>
            <a:endParaRPr lang="en-US" b="1" dirty="0"/>
          </a:p>
        </p:txBody>
      </p:sp>
      <p:sp>
        <p:nvSpPr>
          <p:cNvPr id="15" name="Marcador de texto 14"/>
          <p:cNvSpPr>
            <a:spLocks noGrp="1"/>
          </p:cNvSpPr>
          <p:nvPr>
            <p:ph type="body" sz="quarter" idx="13"/>
          </p:nvPr>
        </p:nvSpPr>
        <p:spPr/>
        <p:txBody>
          <a:bodyPr anchor="t"/>
          <a:lstStyle/>
          <a:p>
            <a:r>
              <a:rPr lang="en-US" sz="3200" dirty="0" smtClean="0"/>
              <a:t>Conclusions</a:t>
            </a:r>
            <a:endParaRPr lang="en-US" dirty="0"/>
          </a:p>
        </p:txBody>
      </p:sp>
      <p:sp>
        <p:nvSpPr>
          <p:cNvPr id="153" name="2 Título"/>
          <p:cNvSpPr txBox="1">
            <a:spLocks/>
          </p:cNvSpPr>
          <p:nvPr/>
        </p:nvSpPr>
        <p:spPr>
          <a:xfrm>
            <a:off x="88900" y="1194508"/>
            <a:ext cx="12014200" cy="765554"/>
          </a:xfrm>
          <a:prstGeom prst="rect">
            <a:avLst/>
          </a:prstGeom>
        </p:spPr>
        <p:txBody>
          <a:bodyPr/>
          <a:lstStyle>
            <a:lvl1pPr algn="ctr">
              <a:defRPr sz="2200">
                <a:latin typeface="Calibri"/>
                <a:ea typeface="Calibri"/>
                <a:cs typeface="Calibri"/>
                <a:sym typeface="Calibri"/>
              </a:defRPr>
            </a:lvl1pPr>
            <a:lvl2pPr algn="ctr">
              <a:defRPr sz="2200">
                <a:latin typeface="Calibri"/>
                <a:ea typeface="Calibri"/>
                <a:cs typeface="Calibri"/>
                <a:sym typeface="Calibri"/>
              </a:defRPr>
            </a:lvl2pPr>
            <a:lvl3pPr algn="ctr">
              <a:defRPr sz="2200">
                <a:latin typeface="Calibri"/>
                <a:ea typeface="Calibri"/>
                <a:cs typeface="Calibri"/>
                <a:sym typeface="Calibri"/>
              </a:defRPr>
            </a:lvl3pPr>
            <a:lvl4pPr algn="ctr">
              <a:defRPr sz="2200">
                <a:latin typeface="Calibri"/>
                <a:ea typeface="Calibri"/>
                <a:cs typeface="Calibri"/>
                <a:sym typeface="Calibri"/>
              </a:defRPr>
            </a:lvl4pPr>
            <a:lvl5pPr algn="ctr">
              <a:defRPr sz="2200">
                <a:latin typeface="Calibri"/>
                <a:ea typeface="Calibri"/>
                <a:cs typeface="Calibri"/>
                <a:sym typeface="Calibri"/>
              </a:defRPr>
            </a:lvl5pPr>
            <a:lvl6pPr algn="ctr">
              <a:defRPr sz="2200">
                <a:latin typeface="Calibri"/>
                <a:ea typeface="Calibri"/>
                <a:cs typeface="Calibri"/>
                <a:sym typeface="Calibri"/>
              </a:defRPr>
            </a:lvl6pPr>
            <a:lvl7pPr algn="ctr">
              <a:defRPr sz="2200">
                <a:latin typeface="Calibri"/>
                <a:ea typeface="Calibri"/>
                <a:cs typeface="Calibri"/>
                <a:sym typeface="Calibri"/>
              </a:defRPr>
            </a:lvl7pPr>
            <a:lvl8pPr algn="ctr">
              <a:defRPr sz="2200">
                <a:latin typeface="Calibri"/>
                <a:ea typeface="Calibri"/>
                <a:cs typeface="Calibri"/>
                <a:sym typeface="Calibri"/>
              </a:defRPr>
            </a:lvl8pPr>
            <a:lvl9pPr algn="ctr">
              <a:defRPr sz="2200">
                <a:latin typeface="Calibri"/>
                <a:ea typeface="Calibri"/>
                <a:cs typeface="Calibri"/>
                <a:sym typeface="Calibri"/>
              </a:defRPr>
            </a:lvl9pPr>
          </a:lstStyle>
          <a:p>
            <a:pPr algn="l">
              <a:lnSpc>
                <a:spcPct val="90000"/>
              </a:lnSpc>
              <a:spcBef>
                <a:spcPts val="1000"/>
              </a:spcBef>
            </a:pPr>
            <a:endParaRPr lang="en-US" sz="2000" dirty="0">
              <a:solidFill>
                <a:srgbClr val="9AAE04"/>
              </a:solidFill>
              <a:latin typeface="+mn-lt"/>
              <a:ea typeface="+mn-ea"/>
              <a:cs typeface="+mn-cs"/>
            </a:endParaRPr>
          </a:p>
        </p:txBody>
      </p:sp>
      <p:sp>
        <p:nvSpPr>
          <p:cNvPr id="2" name="CuadroTexto 1"/>
          <p:cNvSpPr txBox="1"/>
          <p:nvPr/>
        </p:nvSpPr>
        <p:spPr>
          <a:xfrm>
            <a:off x="444765" y="1740962"/>
            <a:ext cx="11302470"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0000"/>
                </a:solidFill>
              </a:rPr>
              <a:t>Developer productivity</a:t>
            </a:r>
            <a:r>
              <a:rPr lang="en-US" dirty="0">
                <a:solidFill>
                  <a:srgbClr val="000000"/>
                </a:solidFill>
              </a:rPr>
              <a:t>: </a:t>
            </a:r>
            <a:r>
              <a:rPr lang="en-US" dirty="0" smtClean="0">
                <a:solidFill>
                  <a:srgbClr val="000000"/>
                </a:solidFill>
              </a:rPr>
              <a:t>You </a:t>
            </a:r>
            <a:r>
              <a:rPr lang="en-US" dirty="0">
                <a:solidFill>
                  <a:srgbClr val="000000"/>
                </a:solidFill>
              </a:rPr>
              <a:t>have to define the mapping between the database tables and your domain model only once to use it for all write and most of your read operations. On top of that, you get a lot of additional features that you otherwise would need to implement yourself, like primary key generation, concurrency management, and different performance </a:t>
            </a:r>
            <a:r>
              <a:rPr lang="en-US" dirty="0" smtClean="0">
                <a:solidFill>
                  <a:srgbClr val="000000"/>
                </a:solidFill>
              </a:rPr>
              <a:t>optimizations.</a:t>
            </a:r>
          </a:p>
          <a:p>
            <a:pPr marL="285750" indent="-285750">
              <a:buFont typeface="Arial" panose="020B0604020202020204" pitchFamily="34" charset="0"/>
              <a:buChar char="•"/>
            </a:pPr>
            <a:r>
              <a:rPr lang="en-US" b="1" dirty="0">
                <a:solidFill>
                  <a:srgbClr val="000000"/>
                </a:solidFill>
              </a:rPr>
              <a:t>Database </a:t>
            </a:r>
            <a:r>
              <a:rPr lang="en-US" b="1" dirty="0" smtClean="0">
                <a:solidFill>
                  <a:srgbClr val="000000"/>
                </a:solidFill>
              </a:rPr>
              <a:t>Independent</a:t>
            </a:r>
            <a:r>
              <a:rPr lang="en-US" dirty="0">
                <a:solidFill>
                  <a:srgbClr val="000000"/>
                </a:solidFill>
              </a:rPr>
              <a:t>: If you try to use the same code with different databases, you quickly run into issues caused by different SQL dialects. SQL is the standard language to interact with a database, but each database uses a slightly different </a:t>
            </a:r>
            <a:r>
              <a:rPr lang="en-US" dirty="0" smtClean="0">
                <a:solidFill>
                  <a:srgbClr val="000000"/>
                </a:solidFill>
              </a:rPr>
              <a:t>dialect. Forget about it with JPA and </a:t>
            </a:r>
            <a:r>
              <a:rPr lang="en-US" dirty="0" err="1" smtClean="0">
                <a:solidFill>
                  <a:srgbClr val="000000"/>
                </a:solidFill>
              </a:rPr>
              <a:t>HIbernate</a:t>
            </a:r>
            <a:r>
              <a:rPr lang="en-US" dirty="0" smtClean="0">
                <a:solidFill>
                  <a:srgbClr val="000000"/>
                </a:solidFill>
              </a:rPr>
              <a:t>, just switch your connector in your </a:t>
            </a:r>
            <a:r>
              <a:rPr lang="en-US" dirty="0" err="1" smtClean="0">
                <a:solidFill>
                  <a:srgbClr val="000000"/>
                </a:solidFill>
              </a:rPr>
              <a:t>pom</a:t>
            </a:r>
            <a:r>
              <a:rPr lang="en-US" dirty="0" smtClean="0">
                <a:solidFill>
                  <a:srgbClr val="000000"/>
                </a:solidFill>
              </a:rPr>
              <a:t>.</a:t>
            </a:r>
          </a:p>
          <a:p>
            <a:pPr marL="285750" indent="-285750">
              <a:buFont typeface="Arial" panose="020B0604020202020204" pitchFamily="34" charset="0"/>
              <a:buChar char="•"/>
            </a:pPr>
            <a:r>
              <a:rPr lang="en-US" b="1" dirty="0">
                <a:solidFill>
                  <a:srgbClr val="000000"/>
                </a:solidFill>
              </a:rPr>
              <a:t>Type and Parameter </a:t>
            </a:r>
            <a:r>
              <a:rPr lang="en-US" b="1" dirty="0" smtClean="0">
                <a:solidFill>
                  <a:srgbClr val="000000"/>
                </a:solidFill>
              </a:rPr>
              <a:t>Handling</a:t>
            </a:r>
            <a:r>
              <a:rPr lang="en-US" b="1" dirty="0">
                <a:solidFill>
                  <a:srgbClr val="000000"/>
                </a:solidFill>
              </a:rPr>
              <a:t>: </a:t>
            </a:r>
            <a:r>
              <a:rPr lang="en-US" dirty="0" smtClean="0">
                <a:solidFill>
                  <a:srgbClr val="000000"/>
                </a:solidFill>
              </a:rPr>
              <a:t>You </a:t>
            </a:r>
            <a:r>
              <a:rPr lang="en-US" dirty="0">
                <a:solidFill>
                  <a:srgbClr val="000000"/>
                </a:solidFill>
              </a:rPr>
              <a:t>don’t have to define any SQL data types, when you define your entity mapping. Your JPA implementation hides these transformations from your code and uses a default mapping</a:t>
            </a:r>
            <a:r>
              <a:rPr lang="en-US" dirty="0" smtClean="0">
                <a:solidFill>
                  <a:srgbClr val="000000"/>
                </a:solidFill>
              </a:rPr>
              <a:t>.</a:t>
            </a:r>
          </a:p>
          <a:p>
            <a:pPr marL="285750" indent="-285750">
              <a:buFont typeface="Arial" panose="020B0604020202020204" pitchFamily="34" charset="0"/>
              <a:buChar char="•"/>
            </a:pPr>
            <a:r>
              <a:rPr lang="en-US" b="1" dirty="0">
                <a:solidFill>
                  <a:srgbClr val="000000"/>
                </a:solidFill>
              </a:rPr>
              <a:t>Avoid Unnecessary </a:t>
            </a:r>
            <a:r>
              <a:rPr lang="en-US" b="1" dirty="0" smtClean="0">
                <a:solidFill>
                  <a:srgbClr val="000000"/>
                </a:solidFill>
              </a:rPr>
              <a:t>Queries</a:t>
            </a:r>
            <a:r>
              <a:rPr lang="en-US" b="1" dirty="0">
                <a:solidFill>
                  <a:srgbClr val="000000"/>
                </a:solidFill>
              </a:rPr>
              <a:t>: </a:t>
            </a:r>
            <a:r>
              <a:rPr lang="en-US" dirty="0">
                <a:solidFill>
                  <a:srgbClr val="000000"/>
                </a:solidFill>
              </a:rPr>
              <a:t>The write-behind optimization is one of several performance optimizations you get with JPA. The basic idea is to delay all write operations as long as possible so that multiple update statements can be combined into one. Your JPA implementation, therefore, stores all entities that were used within one transaction in the first level </a:t>
            </a:r>
            <a:r>
              <a:rPr lang="en-US" dirty="0" smtClean="0">
                <a:solidFill>
                  <a:srgbClr val="000000"/>
                </a:solidFill>
              </a:rPr>
              <a:t>cache</a:t>
            </a:r>
            <a:r>
              <a:rPr lang="en-US" b="1" dirty="0" smtClean="0">
                <a:solidFill>
                  <a:srgbClr val="000000"/>
                </a:solidFill>
              </a:rPr>
              <a:t>.</a:t>
            </a:r>
          </a:p>
          <a:p>
            <a:pPr marL="285750" indent="-285750">
              <a:buFont typeface="Arial" panose="020B0604020202020204" pitchFamily="34" charset="0"/>
              <a:buChar char="•"/>
            </a:pPr>
            <a:r>
              <a:rPr lang="en-US" b="1" dirty="0" smtClean="0">
                <a:solidFill>
                  <a:srgbClr val="000000"/>
                </a:solidFill>
              </a:rPr>
              <a:t>Caching: </a:t>
            </a:r>
            <a:r>
              <a:rPr lang="en-US" dirty="0" smtClean="0">
                <a:solidFill>
                  <a:srgbClr val="000000"/>
                </a:solidFill>
              </a:rPr>
              <a:t>Is </a:t>
            </a:r>
            <a:r>
              <a:rPr lang="en-US" dirty="0">
                <a:solidFill>
                  <a:srgbClr val="000000"/>
                </a:solidFill>
              </a:rPr>
              <a:t>another performance tuning feature that you get almost for free if you use JPA. </a:t>
            </a:r>
            <a:r>
              <a:rPr lang="en-US" dirty="0" smtClean="0">
                <a:solidFill>
                  <a:srgbClr val="000000"/>
                </a:solidFill>
              </a:rPr>
              <a:t>The </a:t>
            </a:r>
            <a:r>
              <a:rPr lang="en-US" dirty="0">
                <a:solidFill>
                  <a:srgbClr val="000000"/>
                </a:solidFill>
              </a:rPr>
              <a:t>first-level cache, which contains all entities used within a transaction</a:t>
            </a:r>
            <a:r>
              <a:rPr lang="en-US" dirty="0" smtClean="0">
                <a:solidFill>
                  <a:srgbClr val="000000"/>
                </a:solidFill>
              </a:rPr>
              <a:t>.</a:t>
            </a:r>
            <a:endParaRPr lang="en-US" dirty="0">
              <a:solidFill>
                <a:srgbClr val="000000"/>
              </a:solidFill>
            </a:endParaRPr>
          </a:p>
        </p:txBody>
      </p:sp>
      <p:sp>
        <p:nvSpPr>
          <p:cNvPr id="10" name="2 Título"/>
          <p:cNvSpPr txBox="1">
            <a:spLocks/>
          </p:cNvSpPr>
          <p:nvPr/>
        </p:nvSpPr>
        <p:spPr>
          <a:xfrm>
            <a:off x="241300" y="1346908"/>
            <a:ext cx="12014200" cy="765554"/>
          </a:xfrm>
          <a:prstGeom prst="rect">
            <a:avLst/>
          </a:prstGeom>
        </p:spPr>
        <p:txBody>
          <a:bodyPr/>
          <a:lstStyle>
            <a:lvl1pPr algn="ctr">
              <a:defRPr sz="2200">
                <a:latin typeface="Calibri"/>
                <a:ea typeface="Calibri"/>
                <a:cs typeface="Calibri"/>
                <a:sym typeface="Calibri"/>
              </a:defRPr>
            </a:lvl1pPr>
            <a:lvl2pPr algn="ctr">
              <a:defRPr sz="2200">
                <a:latin typeface="Calibri"/>
                <a:ea typeface="Calibri"/>
                <a:cs typeface="Calibri"/>
                <a:sym typeface="Calibri"/>
              </a:defRPr>
            </a:lvl2pPr>
            <a:lvl3pPr algn="ctr">
              <a:defRPr sz="2200">
                <a:latin typeface="Calibri"/>
                <a:ea typeface="Calibri"/>
                <a:cs typeface="Calibri"/>
                <a:sym typeface="Calibri"/>
              </a:defRPr>
            </a:lvl3pPr>
            <a:lvl4pPr algn="ctr">
              <a:defRPr sz="2200">
                <a:latin typeface="Calibri"/>
                <a:ea typeface="Calibri"/>
                <a:cs typeface="Calibri"/>
                <a:sym typeface="Calibri"/>
              </a:defRPr>
            </a:lvl4pPr>
            <a:lvl5pPr algn="ctr">
              <a:defRPr sz="2200">
                <a:latin typeface="Calibri"/>
                <a:ea typeface="Calibri"/>
                <a:cs typeface="Calibri"/>
                <a:sym typeface="Calibri"/>
              </a:defRPr>
            </a:lvl5pPr>
            <a:lvl6pPr algn="ctr">
              <a:defRPr sz="2200">
                <a:latin typeface="Calibri"/>
                <a:ea typeface="Calibri"/>
                <a:cs typeface="Calibri"/>
                <a:sym typeface="Calibri"/>
              </a:defRPr>
            </a:lvl6pPr>
            <a:lvl7pPr algn="ctr">
              <a:defRPr sz="2200">
                <a:latin typeface="Calibri"/>
                <a:ea typeface="Calibri"/>
                <a:cs typeface="Calibri"/>
                <a:sym typeface="Calibri"/>
              </a:defRPr>
            </a:lvl7pPr>
            <a:lvl8pPr algn="ctr">
              <a:defRPr sz="2200">
                <a:latin typeface="Calibri"/>
                <a:ea typeface="Calibri"/>
                <a:cs typeface="Calibri"/>
                <a:sym typeface="Calibri"/>
              </a:defRPr>
            </a:lvl8pPr>
            <a:lvl9pPr algn="ctr">
              <a:defRPr sz="2200">
                <a:latin typeface="Calibri"/>
                <a:ea typeface="Calibri"/>
                <a:cs typeface="Calibri"/>
                <a:sym typeface="Calibri"/>
              </a:defRPr>
            </a:lvl9pPr>
          </a:lstStyle>
          <a:p>
            <a:pPr>
              <a:lnSpc>
                <a:spcPct val="90000"/>
              </a:lnSpc>
              <a:spcBef>
                <a:spcPts val="1000"/>
              </a:spcBef>
            </a:pPr>
            <a:r>
              <a:rPr lang="en-US" sz="2000" dirty="0" smtClean="0">
                <a:solidFill>
                  <a:srgbClr val="9AAE04"/>
                </a:solidFill>
                <a:latin typeface="+mn-lt"/>
                <a:ea typeface="+mn-ea"/>
                <a:cs typeface="+mn-cs"/>
              </a:rPr>
              <a:t>JPA + Hibernate Benefits.</a:t>
            </a:r>
            <a:endParaRPr lang="en-US" sz="2000" dirty="0">
              <a:solidFill>
                <a:srgbClr val="9AAE04"/>
              </a:solidFill>
              <a:latin typeface="+mn-lt"/>
              <a:ea typeface="+mn-ea"/>
              <a:cs typeface="+mn-cs"/>
            </a:endParaRPr>
          </a:p>
        </p:txBody>
      </p:sp>
    </p:spTree>
    <p:extLst>
      <p:ext uri="{BB962C8B-B14F-4D97-AF65-F5344CB8AC3E}">
        <p14:creationId xmlns:p14="http://schemas.microsoft.com/office/powerpoint/2010/main" val="13751233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460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n-US"/>
              <a:t>00</a:t>
            </a:r>
          </a:p>
        </p:txBody>
      </p:sp>
      <p:sp>
        <p:nvSpPr>
          <p:cNvPr id="5" name="Marcador de texto 4"/>
          <p:cNvSpPr>
            <a:spLocks noGrp="1"/>
          </p:cNvSpPr>
          <p:nvPr>
            <p:ph type="body" sz="quarter" idx="11"/>
          </p:nvPr>
        </p:nvSpPr>
        <p:spPr>
          <a:xfrm>
            <a:off x="2023831" y="4409834"/>
            <a:ext cx="1873251" cy="650400"/>
          </a:xfrm>
        </p:spPr>
        <p:txBody>
          <a:bodyPr/>
          <a:lstStyle/>
          <a:p>
            <a:r>
              <a:rPr lang="en-US" sz="2400" b="1" dirty="0" smtClean="0">
                <a:latin typeface="Calibri" panose="020F0502020204030204" pitchFamily="34" charset="0"/>
                <a:cs typeface="Calibri" panose="020F0502020204030204" pitchFamily="34" charset="0"/>
              </a:rPr>
              <a:t>Introduction</a:t>
            </a:r>
            <a:endParaRPr lang="en-US" dirty="0"/>
          </a:p>
        </p:txBody>
      </p:sp>
    </p:spTree>
    <p:extLst>
      <p:ext uri="{BB962C8B-B14F-4D97-AF65-F5344CB8AC3E}">
        <p14:creationId xmlns:p14="http://schemas.microsoft.com/office/powerpoint/2010/main" val="21542995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smtClean="0"/>
              <a:t>00</a:t>
            </a:r>
            <a:endParaRPr lang="en-US" b="1"/>
          </a:p>
        </p:txBody>
      </p:sp>
      <p:sp>
        <p:nvSpPr>
          <p:cNvPr id="15" name="Marcador de texto 14"/>
          <p:cNvSpPr>
            <a:spLocks noGrp="1"/>
          </p:cNvSpPr>
          <p:nvPr>
            <p:ph type="body" sz="quarter" idx="13"/>
          </p:nvPr>
        </p:nvSpPr>
        <p:spPr/>
        <p:txBody>
          <a:bodyPr anchor="t"/>
          <a:lstStyle/>
          <a:p>
            <a:r>
              <a:rPr lang="en-US" sz="3200" smtClean="0"/>
              <a:t>Introduction</a:t>
            </a:r>
            <a:endParaRPr lang="en-US" dirty="0"/>
          </a:p>
        </p:txBody>
      </p:sp>
      <p:sp>
        <p:nvSpPr>
          <p:cNvPr id="11" name="Marcador de texto 10"/>
          <p:cNvSpPr>
            <a:spLocks noGrp="1"/>
          </p:cNvSpPr>
          <p:nvPr>
            <p:ph type="body" sz="quarter" idx="15"/>
          </p:nvPr>
        </p:nvSpPr>
        <p:spPr>
          <a:xfrm>
            <a:off x="577427" y="1783429"/>
            <a:ext cx="11098757" cy="855268"/>
          </a:xfrm>
        </p:spPr>
        <p:txBody>
          <a:bodyPr/>
          <a:lstStyle/>
          <a:p>
            <a:r>
              <a:rPr lang="en-US" dirty="0" smtClean="0"/>
              <a:t>What is Hibernate?</a:t>
            </a:r>
          </a:p>
          <a:p>
            <a:r>
              <a:rPr lang="en-US" b="0" dirty="0" smtClean="0">
                <a:solidFill>
                  <a:srgbClr val="000000"/>
                </a:solidFill>
              </a:rPr>
              <a:t>Hibernate is a free, open source object-relational mapping library for Java designed to map objects to an </a:t>
            </a:r>
            <a:r>
              <a:rPr lang="es-ES" b="0" dirty="0" err="1" smtClean="0">
                <a:solidFill>
                  <a:srgbClr val="000000"/>
                </a:solidFill>
              </a:rPr>
              <a:t>relational</a:t>
            </a:r>
            <a:r>
              <a:rPr lang="es-ES" b="0" dirty="0" smtClean="0">
                <a:solidFill>
                  <a:srgbClr val="000000"/>
                </a:solidFill>
              </a:rPr>
              <a:t> </a:t>
            </a:r>
            <a:r>
              <a:rPr lang="es-ES" b="0" dirty="0" err="1" smtClean="0">
                <a:solidFill>
                  <a:srgbClr val="000000"/>
                </a:solidFill>
              </a:rPr>
              <a:t>database</a:t>
            </a:r>
            <a:r>
              <a:rPr lang="es-ES" b="0" dirty="0" smtClean="0">
                <a:solidFill>
                  <a:srgbClr val="000000"/>
                </a:solidFill>
              </a:rPr>
              <a:t> </a:t>
            </a:r>
            <a:r>
              <a:rPr lang="es-ES" b="0" dirty="0" err="1" smtClean="0">
                <a:solidFill>
                  <a:srgbClr val="000000"/>
                </a:solidFill>
              </a:rPr>
              <a:t>management</a:t>
            </a:r>
            <a:r>
              <a:rPr lang="es-ES" b="0" dirty="0" smtClean="0">
                <a:solidFill>
                  <a:srgbClr val="000000"/>
                </a:solidFill>
              </a:rPr>
              <a:t> </a:t>
            </a:r>
            <a:r>
              <a:rPr lang="es-ES" b="0" dirty="0" err="1" smtClean="0">
                <a:solidFill>
                  <a:srgbClr val="000000"/>
                </a:solidFill>
              </a:rPr>
              <a:t>system</a:t>
            </a:r>
            <a:r>
              <a:rPr lang="es-ES" b="0" dirty="0" smtClean="0">
                <a:solidFill>
                  <a:srgbClr val="000000"/>
                </a:solidFill>
              </a:rPr>
              <a:t> </a:t>
            </a:r>
            <a:r>
              <a:rPr lang="es-ES" b="0" dirty="0" smtClean="0"/>
              <a:t>(</a:t>
            </a:r>
            <a:r>
              <a:rPr lang="en-US" b="0" dirty="0" smtClean="0">
                <a:solidFill>
                  <a:srgbClr val="000000"/>
                </a:solidFill>
              </a:rPr>
              <a:t>RDBMS) and to implement the object-oriented programming concepts in a relational database</a:t>
            </a:r>
            <a:r>
              <a:rPr lang="en-US" dirty="0" smtClean="0"/>
              <a:t>.</a:t>
            </a:r>
            <a:endParaRPr lang="en-US" dirty="0"/>
          </a:p>
        </p:txBody>
      </p:sp>
      <p:sp>
        <p:nvSpPr>
          <p:cNvPr id="12" name="Marcador de texto 11"/>
          <p:cNvSpPr>
            <a:spLocks noGrp="1"/>
          </p:cNvSpPr>
          <p:nvPr>
            <p:ph type="body" sz="quarter" idx="19"/>
          </p:nvPr>
        </p:nvSpPr>
        <p:spPr>
          <a:xfrm>
            <a:off x="577424" y="3150923"/>
            <a:ext cx="5414073" cy="2845431"/>
          </a:xfrm>
        </p:spPr>
        <p:txBody>
          <a:bodyPr/>
          <a:lstStyle/>
          <a:p>
            <a:r>
              <a:rPr lang="en-US" sz="1800" b="1" dirty="0">
                <a:solidFill>
                  <a:schemeClr val="tx2"/>
                </a:solidFill>
                <a:latin typeface="+mj-lt"/>
              </a:rPr>
              <a:t>Why use hibernate</a:t>
            </a:r>
            <a:r>
              <a:rPr lang="en-US" sz="1800" b="1" dirty="0" smtClean="0">
                <a:solidFill>
                  <a:schemeClr val="tx2"/>
                </a:solidFill>
                <a:latin typeface="+mj-lt"/>
              </a:rPr>
              <a:t>?</a:t>
            </a:r>
          </a:p>
          <a:p>
            <a:pPr algn="just"/>
            <a:r>
              <a:rPr lang="en-US" sz="1800" dirty="0">
                <a:solidFill>
                  <a:srgbClr val="000000"/>
                </a:solidFill>
                <a:latin typeface="+mj-lt"/>
              </a:rPr>
              <a:t>Hibernate is a framework which provides some abstraction layer means programmer </a:t>
            </a:r>
            <a:r>
              <a:rPr lang="en-US" sz="1800" dirty="0" smtClean="0">
                <a:solidFill>
                  <a:srgbClr val="000000"/>
                </a:solidFill>
                <a:latin typeface="+mj-lt"/>
              </a:rPr>
              <a:t>don’t </a:t>
            </a:r>
            <a:r>
              <a:rPr lang="en-US" sz="1800" dirty="0">
                <a:solidFill>
                  <a:srgbClr val="000000"/>
                </a:solidFill>
                <a:latin typeface="+mj-lt"/>
              </a:rPr>
              <a:t>have to worry about the implementations, Hibernate do implementations for you internally like Establishing a connection with the database, writing query to perform CRUD operations etc.</a:t>
            </a:r>
          </a:p>
        </p:txBody>
      </p:sp>
      <p:sp>
        <p:nvSpPr>
          <p:cNvPr id="43" name="91 Rectángulo redondeado"/>
          <p:cNvSpPr/>
          <p:nvPr/>
        </p:nvSpPr>
        <p:spPr>
          <a:xfrm>
            <a:off x="2502922" y="2391432"/>
            <a:ext cx="6859458" cy="659474"/>
          </a:xfrm>
          <a:prstGeom prst="roundRect">
            <a:avLst>
              <a:gd name="adj" fmla="val 9375"/>
            </a:avLst>
          </a:prstGeom>
          <a:noFill/>
          <a:ln w="9525" cap="flat" cmpd="sng" algn="ctr">
            <a:noFill/>
            <a:prstDash val="solid"/>
          </a:ln>
          <a:effectLst/>
        </p:spPr>
        <p:txBody>
          <a:bodyPr lIns="180000" tIns="46800" rIns="108000" rtlCol="0" anchor="ct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Helvetica"/>
              <a:sym typeface="Calibri"/>
            </a:endParaRPr>
          </a:p>
        </p:txBody>
      </p:sp>
      <p:pic>
        <p:nvPicPr>
          <p:cNvPr id="47" name="Picture 7" descr="https://d30y9cdsu7xlg0.cloudfront.net/png/200429-200.png"/>
          <p:cNvPicPr>
            <a:picLocks noChangeArrowheads="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1176606" y="5011302"/>
            <a:ext cx="387537"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9" descr="https://d30y9cdsu7xlg0.cloudfront.net/png/583051-200.png"/>
          <p:cNvPicPr>
            <a:picLocks noChangeArrowheads="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1189306" y="5848947"/>
            <a:ext cx="352306"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p:cNvPicPr>
            <a:picLocks noChangeAspect="1"/>
          </p:cNvPicPr>
          <p:nvPr/>
        </p:nvPicPr>
        <p:blipFill>
          <a:blip r:embed="rId7"/>
          <a:stretch>
            <a:fillRect/>
          </a:stretch>
        </p:blipFill>
        <p:spPr>
          <a:xfrm>
            <a:off x="6111860" y="2834232"/>
            <a:ext cx="5934075" cy="3819525"/>
          </a:xfrm>
          <a:prstGeom prst="rect">
            <a:avLst/>
          </a:prstGeom>
        </p:spPr>
      </p:pic>
    </p:spTree>
    <p:extLst>
      <p:ext uri="{BB962C8B-B14F-4D97-AF65-F5344CB8AC3E}">
        <p14:creationId xmlns:p14="http://schemas.microsoft.com/office/powerpoint/2010/main" val="31323922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smtClean="0"/>
              <a:t>00</a:t>
            </a:r>
            <a:endParaRPr lang="en-US" b="1"/>
          </a:p>
        </p:txBody>
      </p:sp>
      <p:sp>
        <p:nvSpPr>
          <p:cNvPr id="15" name="Marcador de texto 14"/>
          <p:cNvSpPr>
            <a:spLocks noGrp="1"/>
          </p:cNvSpPr>
          <p:nvPr>
            <p:ph type="body" sz="quarter" idx="13"/>
          </p:nvPr>
        </p:nvSpPr>
        <p:spPr/>
        <p:txBody>
          <a:bodyPr anchor="t"/>
          <a:lstStyle/>
          <a:p>
            <a:r>
              <a:rPr lang="en-US" sz="3200" smtClean="0"/>
              <a:t>Introduction</a:t>
            </a:r>
            <a:endParaRPr lang="en-US" dirty="0"/>
          </a:p>
        </p:txBody>
      </p:sp>
      <p:sp>
        <p:nvSpPr>
          <p:cNvPr id="11" name="Marcador de texto 10"/>
          <p:cNvSpPr>
            <a:spLocks noGrp="1"/>
          </p:cNvSpPr>
          <p:nvPr>
            <p:ph type="body" sz="quarter" idx="15"/>
          </p:nvPr>
        </p:nvSpPr>
        <p:spPr>
          <a:xfrm>
            <a:off x="577427" y="1783429"/>
            <a:ext cx="11098757" cy="855268"/>
          </a:xfrm>
        </p:spPr>
        <p:txBody>
          <a:bodyPr/>
          <a:lstStyle/>
          <a:p>
            <a:r>
              <a:rPr lang="en-US" dirty="0" smtClean="0"/>
              <a:t>What is JPA?</a:t>
            </a:r>
          </a:p>
          <a:p>
            <a:r>
              <a:rPr lang="en-US" b="0" dirty="0">
                <a:solidFill>
                  <a:srgbClr val="000000"/>
                </a:solidFill>
              </a:rPr>
              <a:t>The Java Persistence API (JPA) is a specification of Java. It is used to persist data between Java object and relational database. JPA acts as a bridge between object-oriented domain models and relational database systems.</a:t>
            </a:r>
            <a:endParaRPr lang="en-US" dirty="0"/>
          </a:p>
        </p:txBody>
      </p:sp>
      <p:sp>
        <p:nvSpPr>
          <p:cNvPr id="12" name="Marcador de texto 11"/>
          <p:cNvSpPr>
            <a:spLocks noGrp="1"/>
          </p:cNvSpPr>
          <p:nvPr>
            <p:ph type="body" sz="quarter" idx="19"/>
          </p:nvPr>
        </p:nvSpPr>
        <p:spPr>
          <a:xfrm>
            <a:off x="577424" y="3150923"/>
            <a:ext cx="7878599" cy="2988620"/>
          </a:xfrm>
        </p:spPr>
        <p:txBody>
          <a:bodyPr/>
          <a:lstStyle/>
          <a:p>
            <a:r>
              <a:rPr lang="en-US" sz="1800" b="1" dirty="0">
                <a:solidFill>
                  <a:schemeClr val="tx2"/>
                </a:solidFill>
                <a:latin typeface="+mj-lt"/>
              </a:rPr>
              <a:t>Why use </a:t>
            </a:r>
            <a:r>
              <a:rPr lang="en-US" sz="1800" b="1" dirty="0" smtClean="0">
                <a:solidFill>
                  <a:schemeClr val="tx2"/>
                </a:solidFill>
                <a:latin typeface="+mj-lt"/>
              </a:rPr>
              <a:t>JPA?</a:t>
            </a:r>
          </a:p>
          <a:p>
            <a:r>
              <a:rPr lang="en-US" sz="1800" dirty="0">
                <a:solidFill>
                  <a:srgbClr val="000000"/>
                </a:solidFill>
                <a:latin typeface="+mj-lt"/>
              </a:rPr>
              <a:t>Spring Data JPA aims to significantly improve the implementation of data access layers by reducing the effort to the amount that’s actually needed. As a developer you write your repository interfaces, including custom finder methods, and Spring will provide the implementation automatically</a:t>
            </a:r>
            <a:endParaRPr lang="en-US" sz="1800" dirty="0">
              <a:solidFill>
                <a:srgbClr val="000000"/>
              </a:solidFill>
              <a:latin typeface="+mj-lt"/>
            </a:endParaRPr>
          </a:p>
        </p:txBody>
      </p:sp>
      <p:sp>
        <p:nvSpPr>
          <p:cNvPr id="43" name="91 Rectángulo redondeado"/>
          <p:cNvSpPr/>
          <p:nvPr/>
        </p:nvSpPr>
        <p:spPr>
          <a:xfrm>
            <a:off x="2502922" y="2391432"/>
            <a:ext cx="6859458" cy="659474"/>
          </a:xfrm>
          <a:prstGeom prst="roundRect">
            <a:avLst>
              <a:gd name="adj" fmla="val 9375"/>
            </a:avLst>
          </a:prstGeom>
          <a:noFill/>
          <a:ln w="9525" cap="flat" cmpd="sng" algn="ctr">
            <a:noFill/>
            <a:prstDash val="solid"/>
          </a:ln>
          <a:effectLst/>
        </p:spPr>
        <p:txBody>
          <a:bodyPr lIns="180000" tIns="46800" rIns="108000" rtlCol="0" anchor="ctr"/>
          <a:lstStyle/>
          <a:p>
            <a:pPr marL="0" marR="0" lvl="0" indent="0" algn="ctr" defTabSz="8255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Helvetica"/>
              <a:sym typeface="Calibri"/>
            </a:endParaRPr>
          </a:p>
        </p:txBody>
      </p:sp>
      <p:pic>
        <p:nvPicPr>
          <p:cNvPr id="47" name="Picture 7" descr="https://d30y9cdsu7xlg0.cloudfront.net/png/200429-200.png"/>
          <p:cNvPicPr>
            <a:picLocks noChangeArrowheads="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1176606" y="5011302"/>
            <a:ext cx="387537"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9" descr="https://d30y9cdsu7xlg0.cloudfront.net/png/583051-200.png"/>
          <p:cNvPicPr>
            <a:picLocks noChangeArrowheads="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1189306" y="5848947"/>
            <a:ext cx="352306" cy="3600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7"/>
          <a:stretch>
            <a:fillRect/>
          </a:stretch>
        </p:blipFill>
        <p:spPr>
          <a:xfrm>
            <a:off x="8712043" y="2815352"/>
            <a:ext cx="2575832" cy="3516571"/>
          </a:xfrm>
          <a:prstGeom prst="rect">
            <a:avLst/>
          </a:prstGeom>
        </p:spPr>
      </p:pic>
      <p:sp>
        <p:nvSpPr>
          <p:cNvPr id="4" name="Rectángulo 3"/>
          <p:cNvSpPr/>
          <p:nvPr/>
        </p:nvSpPr>
        <p:spPr>
          <a:xfrm>
            <a:off x="8865326" y="3709851"/>
            <a:ext cx="1123405" cy="5573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387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n-US"/>
              <a:t>01</a:t>
            </a:r>
          </a:p>
        </p:txBody>
      </p:sp>
      <p:sp>
        <p:nvSpPr>
          <p:cNvPr id="5" name="Marcador de texto 4"/>
          <p:cNvSpPr>
            <a:spLocks noGrp="1"/>
          </p:cNvSpPr>
          <p:nvPr>
            <p:ph type="body" sz="quarter" idx="11"/>
          </p:nvPr>
        </p:nvSpPr>
        <p:spPr>
          <a:xfrm>
            <a:off x="2029567" y="4392044"/>
            <a:ext cx="1873251" cy="650400"/>
          </a:xfrm>
        </p:spPr>
        <p:txBody>
          <a:bodyPr/>
          <a:lstStyle/>
          <a:p>
            <a:r>
              <a:rPr lang="en-US" sz="2400" b="1" dirty="0" smtClean="0">
                <a:latin typeface="Calibri" panose="020F0502020204030204" pitchFamily="34" charset="0"/>
                <a:cs typeface="Calibri" panose="020F0502020204030204" pitchFamily="34" charset="0"/>
              </a:rPr>
              <a:t>Definitions</a:t>
            </a:r>
            <a:endParaRPr lang="en-US" dirty="0"/>
          </a:p>
        </p:txBody>
      </p:sp>
    </p:spTree>
    <p:extLst>
      <p:ext uri="{BB962C8B-B14F-4D97-AF65-F5344CB8AC3E}">
        <p14:creationId xmlns:p14="http://schemas.microsoft.com/office/powerpoint/2010/main" val="32805434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smtClean="0"/>
              <a:t>01</a:t>
            </a:r>
            <a:endParaRPr lang="en-US" b="1"/>
          </a:p>
        </p:txBody>
      </p:sp>
      <p:sp>
        <p:nvSpPr>
          <p:cNvPr id="15" name="Marcador de texto 14"/>
          <p:cNvSpPr>
            <a:spLocks noGrp="1"/>
          </p:cNvSpPr>
          <p:nvPr>
            <p:ph type="body" sz="quarter" idx="13"/>
          </p:nvPr>
        </p:nvSpPr>
        <p:spPr/>
        <p:txBody>
          <a:bodyPr anchor="t"/>
          <a:lstStyle/>
          <a:p>
            <a:r>
              <a:rPr lang="en-US" sz="3200" dirty="0" smtClean="0"/>
              <a:t>Definitions</a:t>
            </a:r>
            <a:endParaRPr lang="en-US" dirty="0"/>
          </a:p>
        </p:txBody>
      </p:sp>
      <p:sp>
        <p:nvSpPr>
          <p:cNvPr id="20" name="Marcador de texto 19"/>
          <p:cNvSpPr>
            <a:spLocks noGrp="1"/>
          </p:cNvSpPr>
          <p:nvPr>
            <p:ph type="body" sz="quarter" idx="15"/>
          </p:nvPr>
        </p:nvSpPr>
        <p:spPr>
          <a:xfrm>
            <a:off x="577428" y="1783429"/>
            <a:ext cx="4665132" cy="1221028"/>
          </a:xfrm>
        </p:spPr>
        <p:txBody>
          <a:bodyPr/>
          <a:lstStyle/>
          <a:p>
            <a:pPr algn="ctr"/>
            <a:r>
              <a:rPr lang="en-US" dirty="0" smtClean="0"/>
              <a:t>JSON</a:t>
            </a:r>
          </a:p>
          <a:p>
            <a:pPr lvl="0"/>
            <a:r>
              <a:rPr lang="es-ES" altLang="es-ES" b="0" dirty="0" smtClean="0">
                <a:solidFill>
                  <a:srgbClr val="000000"/>
                </a:solidFill>
              </a:rPr>
              <a:t>JavaScript </a:t>
            </a:r>
            <a:r>
              <a:rPr lang="es-ES" altLang="es-ES" b="0" dirty="0" err="1">
                <a:solidFill>
                  <a:srgbClr val="000000"/>
                </a:solidFill>
              </a:rPr>
              <a:t>Object</a:t>
            </a:r>
            <a:r>
              <a:rPr lang="es-ES" altLang="es-ES" b="0" dirty="0">
                <a:solidFill>
                  <a:srgbClr val="000000"/>
                </a:solidFill>
              </a:rPr>
              <a:t> </a:t>
            </a:r>
            <a:r>
              <a:rPr lang="es-ES" altLang="es-ES" b="0" dirty="0" err="1" smtClean="0">
                <a:solidFill>
                  <a:srgbClr val="000000"/>
                </a:solidFill>
              </a:rPr>
              <a:t>Notation</a:t>
            </a:r>
            <a:r>
              <a:rPr lang="es-ES" altLang="es-ES" b="0" dirty="0" smtClean="0">
                <a:solidFill>
                  <a:srgbClr val="000000"/>
                </a:solidFill>
              </a:rPr>
              <a:t> </a:t>
            </a:r>
            <a:r>
              <a:rPr lang="es-ES" altLang="es-ES" b="0" dirty="0" err="1">
                <a:solidFill>
                  <a:srgbClr val="000000"/>
                </a:solidFill>
              </a:rPr>
              <a:t>is</a:t>
            </a:r>
            <a:r>
              <a:rPr lang="es-ES" altLang="es-ES" b="0" dirty="0">
                <a:solidFill>
                  <a:srgbClr val="000000"/>
                </a:solidFill>
              </a:rPr>
              <a:t> a </a:t>
            </a:r>
            <a:r>
              <a:rPr lang="es-ES" altLang="es-ES" b="0" dirty="0" err="1">
                <a:solidFill>
                  <a:srgbClr val="000000"/>
                </a:solidFill>
              </a:rPr>
              <a:t>lightweight</a:t>
            </a:r>
            <a:r>
              <a:rPr lang="es-ES" altLang="es-ES" b="0" dirty="0">
                <a:solidFill>
                  <a:srgbClr val="000000"/>
                </a:solidFill>
              </a:rPr>
              <a:t> data-</a:t>
            </a:r>
            <a:r>
              <a:rPr lang="es-ES" altLang="es-ES" b="0" dirty="0" err="1">
                <a:solidFill>
                  <a:srgbClr val="000000"/>
                </a:solidFill>
              </a:rPr>
              <a:t>interchange</a:t>
            </a:r>
            <a:r>
              <a:rPr lang="es-ES" altLang="es-ES" b="0" dirty="0">
                <a:solidFill>
                  <a:srgbClr val="000000"/>
                </a:solidFill>
              </a:rPr>
              <a:t> </a:t>
            </a:r>
            <a:r>
              <a:rPr lang="es-ES" altLang="es-ES" b="0" dirty="0" err="1">
                <a:solidFill>
                  <a:srgbClr val="000000"/>
                </a:solidFill>
              </a:rPr>
              <a:t>format</a:t>
            </a:r>
            <a:r>
              <a:rPr lang="es-ES" altLang="es-ES" b="0" dirty="0">
                <a:solidFill>
                  <a:srgbClr val="000000"/>
                </a:solidFill>
              </a:rPr>
              <a:t>. </a:t>
            </a:r>
            <a:r>
              <a:rPr lang="es-ES" altLang="es-ES" b="0" dirty="0" err="1">
                <a:solidFill>
                  <a:srgbClr val="000000"/>
                </a:solidFill>
              </a:rPr>
              <a:t>It</a:t>
            </a:r>
            <a:r>
              <a:rPr lang="es-ES" altLang="es-ES" b="0" dirty="0">
                <a:solidFill>
                  <a:srgbClr val="000000"/>
                </a:solidFill>
              </a:rPr>
              <a:t> </a:t>
            </a:r>
            <a:r>
              <a:rPr lang="es-ES" altLang="es-ES" b="0" dirty="0" err="1">
                <a:solidFill>
                  <a:srgbClr val="000000"/>
                </a:solidFill>
              </a:rPr>
              <a:t>is</a:t>
            </a:r>
            <a:r>
              <a:rPr lang="es-ES" altLang="es-ES" b="0" dirty="0">
                <a:solidFill>
                  <a:srgbClr val="000000"/>
                </a:solidFill>
              </a:rPr>
              <a:t> </a:t>
            </a:r>
            <a:r>
              <a:rPr lang="es-ES" altLang="es-ES" b="0" dirty="0" err="1">
                <a:solidFill>
                  <a:srgbClr val="000000"/>
                </a:solidFill>
              </a:rPr>
              <a:t>easy</a:t>
            </a:r>
            <a:r>
              <a:rPr lang="es-ES" altLang="es-ES" b="0" dirty="0">
                <a:solidFill>
                  <a:srgbClr val="000000"/>
                </a:solidFill>
              </a:rPr>
              <a:t> </a:t>
            </a:r>
            <a:r>
              <a:rPr lang="es-ES" altLang="es-ES" b="0" dirty="0" err="1">
                <a:solidFill>
                  <a:srgbClr val="000000"/>
                </a:solidFill>
              </a:rPr>
              <a:t>for</a:t>
            </a:r>
            <a:r>
              <a:rPr lang="es-ES" altLang="es-ES" b="0" dirty="0">
                <a:solidFill>
                  <a:srgbClr val="000000"/>
                </a:solidFill>
              </a:rPr>
              <a:t> </a:t>
            </a:r>
            <a:r>
              <a:rPr lang="es-ES" altLang="es-ES" b="0" dirty="0" err="1">
                <a:solidFill>
                  <a:srgbClr val="000000"/>
                </a:solidFill>
              </a:rPr>
              <a:t>humans</a:t>
            </a:r>
            <a:r>
              <a:rPr lang="es-ES" altLang="es-ES" b="0" dirty="0">
                <a:solidFill>
                  <a:srgbClr val="000000"/>
                </a:solidFill>
              </a:rPr>
              <a:t> to </a:t>
            </a:r>
            <a:r>
              <a:rPr lang="es-ES" altLang="es-ES" b="0" dirty="0" err="1">
                <a:solidFill>
                  <a:srgbClr val="000000"/>
                </a:solidFill>
              </a:rPr>
              <a:t>read</a:t>
            </a:r>
            <a:r>
              <a:rPr lang="es-ES" altLang="es-ES" b="0" dirty="0">
                <a:solidFill>
                  <a:srgbClr val="000000"/>
                </a:solidFill>
              </a:rPr>
              <a:t> and </a:t>
            </a:r>
            <a:r>
              <a:rPr lang="es-ES" altLang="es-ES" b="0" dirty="0" err="1">
                <a:solidFill>
                  <a:srgbClr val="000000"/>
                </a:solidFill>
              </a:rPr>
              <a:t>write</a:t>
            </a:r>
            <a:r>
              <a:rPr lang="es-ES" altLang="es-ES" b="0" dirty="0">
                <a:solidFill>
                  <a:srgbClr val="000000"/>
                </a:solidFill>
              </a:rPr>
              <a:t>.</a:t>
            </a:r>
          </a:p>
          <a:p>
            <a:endParaRPr lang="en-US" dirty="0" smtClean="0"/>
          </a:p>
          <a:p>
            <a:endParaRPr lang="en-US" dirty="0"/>
          </a:p>
        </p:txBody>
      </p:sp>
      <p:pic>
        <p:nvPicPr>
          <p:cNvPr id="24" name="Imagen 23"/>
          <p:cNvPicPr>
            <a:picLocks noChangeAspect="1"/>
          </p:cNvPicPr>
          <p:nvPr/>
        </p:nvPicPr>
        <p:blipFill rotWithShape="1">
          <a:blip r:embed="rId3"/>
          <a:srcRect b="18539"/>
          <a:stretch/>
        </p:blipFill>
        <p:spPr>
          <a:xfrm>
            <a:off x="3494325" y="2911389"/>
            <a:ext cx="2341693" cy="3528706"/>
          </a:xfrm>
          <a:prstGeom prst="rect">
            <a:avLst/>
          </a:prstGeom>
        </p:spPr>
      </p:pic>
      <p:sp>
        <p:nvSpPr>
          <p:cNvPr id="77" name="Marcador de texto 19"/>
          <p:cNvSpPr>
            <a:spLocks noGrp="1"/>
          </p:cNvSpPr>
          <p:nvPr>
            <p:ph type="body" sz="quarter" idx="15"/>
          </p:nvPr>
        </p:nvSpPr>
        <p:spPr>
          <a:xfrm>
            <a:off x="6489969" y="1783429"/>
            <a:ext cx="4665132" cy="1221028"/>
          </a:xfrm>
        </p:spPr>
        <p:txBody>
          <a:bodyPr/>
          <a:lstStyle/>
          <a:p>
            <a:pPr algn="ctr"/>
            <a:r>
              <a:rPr lang="en-US" dirty="0" smtClean="0"/>
              <a:t>DTO</a:t>
            </a:r>
          </a:p>
          <a:p>
            <a:pPr lvl="0"/>
            <a:r>
              <a:rPr lang="en-US" b="0" dirty="0">
                <a:solidFill>
                  <a:srgbClr val="000000"/>
                </a:solidFill>
              </a:rPr>
              <a:t>A </a:t>
            </a:r>
            <a:r>
              <a:rPr lang="en-US" dirty="0">
                <a:solidFill>
                  <a:srgbClr val="000000"/>
                </a:solidFill>
              </a:rPr>
              <a:t>data transfer object</a:t>
            </a:r>
            <a:r>
              <a:rPr lang="en-US" b="0" dirty="0">
                <a:solidFill>
                  <a:srgbClr val="000000"/>
                </a:solidFill>
              </a:rPr>
              <a:t> </a:t>
            </a:r>
            <a:r>
              <a:rPr lang="en-US" b="0" dirty="0">
                <a:solidFill>
                  <a:srgbClr val="000000"/>
                </a:solidFill>
              </a:rPr>
              <a:t>is </a:t>
            </a:r>
            <a:r>
              <a:rPr lang="en-US" b="0" dirty="0">
                <a:solidFill>
                  <a:srgbClr val="000000"/>
                </a:solidFill>
              </a:rPr>
              <a:t>an object that carries data between processes</a:t>
            </a:r>
            <a:endParaRPr lang="en-US" b="0" dirty="0">
              <a:solidFill>
                <a:srgbClr val="000000"/>
              </a:solidFill>
            </a:endParaRPr>
          </a:p>
          <a:p>
            <a:endParaRPr lang="en-US" dirty="0"/>
          </a:p>
        </p:txBody>
      </p:sp>
      <p:pic>
        <p:nvPicPr>
          <p:cNvPr id="78" name="Imagen 77"/>
          <p:cNvPicPr>
            <a:picLocks noChangeAspect="1"/>
          </p:cNvPicPr>
          <p:nvPr/>
        </p:nvPicPr>
        <p:blipFill>
          <a:blip r:embed="rId4"/>
          <a:stretch>
            <a:fillRect/>
          </a:stretch>
        </p:blipFill>
        <p:spPr>
          <a:xfrm>
            <a:off x="7006865" y="3004457"/>
            <a:ext cx="3631339" cy="3435638"/>
          </a:xfrm>
          <a:prstGeom prst="rect">
            <a:avLst/>
          </a:prstGeom>
        </p:spPr>
      </p:pic>
      <p:pic>
        <p:nvPicPr>
          <p:cNvPr id="28" name="Imagen 27"/>
          <p:cNvPicPr>
            <a:picLocks noChangeAspect="1"/>
          </p:cNvPicPr>
          <p:nvPr/>
        </p:nvPicPr>
        <p:blipFill>
          <a:blip r:embed="rId5"/>
          <a:stretch>
            <a:fillRect/>
          </a:stretch>
        </p:blipFill>
        <p:spPr>
          <a:xfrm>
            <a:off x="668590" y="3291840"/>
            <a:ext cx="2962789" cy="2420983"/>
          </a:xfrm>
          <a:prstGeom prst="rect">
            <a:avLst/>
          </a:prstGeom>
        </p:spPr>
      </p:pic>
      <p:cxnSp>
        <p:nvCxnSpPr>
          <p:cNvPr id="80" name="Conector recto 45056"/>
          <p:cNvCxnSpPr/>
          <p:nvPr/>
        </p:nvCxnSpPr>
        <p:spPr>
          <a:xfrm>
            <a:off x="5970774" y="1309328"/>
            <a:ext cx="2298" cy="531740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0817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body" sz="quarter" idx="11"/>
          </p:nvPr>
        </p:nvSpPr>
        <p:spPr/>
        <p:txBody>
          <a:bodyPr/>
          <a:lstStyle/>
          <a:p>
            <a:r>
              <a:rPr lang="en-US" sz="3600" b="1" smtClean="0"/>
              <a:t>01</a:t>
            </a:r>
            <a:endParaRPr lang="en-US" b="1"/>
          </a:p>
        </p:txBody>
      </p:sp>
      <p:sp>
        <p:nvSpPr>
          <p:cNvPr id="15" name="Marcador de texto 14"/>
          <p:cNvSpPr>
            <a:spLocks noGrp="1"/>
          </p:cNvSpPr>
          <p:nvPr>
            <p:ph type="body" sz="quarter" idx="13"/>
          </p:nvPr>
        </p:nvSpPr>
        <p:spPr/>
        <p:txBody>
          <a:bodyPr anchor="t"/>
          <a:lstStyle/>
          <a:p>
            <a:r>
              <a:rPr lang="en-US" sz="3200" dirty="0" smtClean="0"/>
              <a:t>Definitions</a:t>
            </a:r>
            <a:endParaRPr lang="en-US" dirty="0"/>
          </a:p>
        </p:txBody>
      </p:sp>
      <p:sp>
        <p:nvSpPr>
          <p:cNvPr id="20" name="Marcador de texto 19"/>
          <p:cNvSpPr>
            <a:spLocks noGrp="1"/>
          </p:cNvSpPr>
          <p:nvPr>
            <p:ph type="body" sz="quarter" idx="15"/>
          </p:nvPr>
        </p:nvSpPr>
        <p:spPr>
          <a:xfrm>
            <a:off x="577428" y="1783428"/>
            <a:ext cx="4665132" cy="1865463"/>
          </a:xfrm>
        </p:spPr>
        <p:txBody>
          <a:bodyPr/>
          <a:lstStyle/>
          <a:p>
            <a:pPr algn="ctr"/>
            <a:r>
              <a:rPr lang="en-US" dirty="0" smtClean="0"/>
              <a:t>DAO</a:t>
            </a:r>
          </a:p>
          <a:p>
            <a:pPr lvl="0"/>
            <a:r>
              <a:rPr lang="en-US" b="0" dirty="0">
                <a:solidFill>
                  <a:srgbClr val="000000"/>
                </a:solidFill>
              </a:rPr>
              <a:t>Data Access Object </a:t>
            </a:r>
            <a:r>
              <a:rPr lang="en-US" b="0" dirty="0" smtClean="0">
                <a:solidFill>
                  <a:srgbClr val="000000"/>
                </a:solidFill>
              </a:rPr>
              <a:t>is in charge of abstract </a:t>
            </a:r>
            <a:r>
              <a:rPr lang="en-US" b="0" dirty="0">
                <a:solidFill>
                  <a:srgbClr val="000000"/>
                </a:solidFill>
              </a:rPr>
              <a:t>and encapsulate all access to the data source. </a:t>
            </a:r>
            <a:r>
              <a:rPr lang="en-US" b="0" dirty="0">
                <a:solidFill>
                  <a:srgbClr val="000000"/>
                </a:solidFill>
              </a:rPr>
              <a:t>The DAO manages the connection with the data source to obtain and store data.</a:t>
            </a:r>
            <a:endParaRPr lang="en-US" b="0" dirty="0">
              <a:solidFill>
                <a:srgbClr val="000000"/>
              </a:solidFill>
            </a:endParaRPr>
          </a:p>
          <a:p>
            <a:endParaRPr lang="en-US" dirty="0"/>
          </a:p>
        </p:txBody>
      </p:sp>
      <p:sp>
        <p:nvSpPr>
          <p:cNvPr id="77" name="Marcador de texto 19"/>
          <p:cNvSpPr>
            <a:spLocks noGrp="1"/>
          </p:cNvSpPr>
          <p:nvPr>
            <p:ph type="body" sz="quarter" idx="15"/>
          </p:nvPr>
        </p:nvSpPr>
        <p:spPr>
          <a:xfrm>
            <a:off x="6489969" y="1783429"/>
            <a:ext cx="4665132" cy="1221028"/>
          </a:xfrm>
        </p:spPr>
        <p:txBody>
          <a:bodyPr/>
          <a:lstStyle/>
          <a:p>
            <a:pPr algn="ctr"/>
            <a:r>
              <a:rPr lang="en-US" dirty="0" smtClean="0"/>
              <a:t>Entity</a:t>
            </a:r>
          </a:p>
          <a:p>
            <a:pPr lvl="0"/>
            <a:r>
              <a:rPr lang="en-US" b="0" dirty="0">
                <a:solidFill>
                  <a:srgbClr val="000000"/>
                </a:solidFill>
              </a:rPr>
              <a:t>An entity is a lightweight persistence domain object. </a:t>
            </a:r>
            <a:r>
              <a:rPr lang="en-US" b="0" dirty="0">
                <a:solidFill>
                  <a:srgbClr val="000000"/>
                </a:solidFill>
              </a:rPr>
              <a:t>Typically, an entity represents a table in a relational </a:t>
            </a:r>
            <a:r>
              <a:rPr lang="en-US" b="0" dirty="0" smtClean="0">
                <a:solidFill>
                  <a:srgbClr val="000000"/>
                </a:solidFill>
              </a:rPr>
              <a:t>database.</a:t>
            </a:r>
            <a:endParaRPr lang="en-US" b="0" dirty="0">
              <a:solidFill>
                <a:srgbClr val="000000"/>
              </a:solidFill>
            </a:endParaRPr>
          </a:p>
        </p:txBody>
      </p:sp>
      <p:cxnSp>
        <p:nvCxnSpPr>
          <p:cNvPr id="80" name="Conector recto 45056"/>
          <p:cNvCxnSpPr/>
          <p:nvPr/>
        </p:nvCxnSpPr>
        <p:spPr>
          <a:xfrm>
            <a:off x="5970774" y="1309328"/>
            <a:ext cx="2298" cy="531740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577428" y="3937553"/>
            <a:ext cx="5053425" cy="1609808"/>
          </a:xfrm>
          <a:prstGeom prst="rect">
            <a:avLst/>
          </a:prstGeom>
        </p:spPr>
      </p:pic>
      <p:pic>
        <p:nvPicPr>
          <p:cNvPr id="11" name="Imagen 10"/>
          <p:cNvPicPr>
            <a:picLocks noChangeAspect="1"/>
          </p:cNvPicPr>
          <p:nvPr/>
        </p:nvPicPr>
        <p:blipFill>
          <a:blip r:embed="rId4"/>
          <a:stretch>
            <a:fillRect/>
          </a:stretch>
        </p:blipFill>
        <p:spPr>
          <a:xfrm>
            <a:off x="7064733" y="3080906"/>
            <a:ext cx="3515604" cy="3545824"/>
          </a:xfrm>
          <a:prstGeom prst="rect">
            <a:avLst/>
          </a:prstGeom>
        </p:spPr>
      </p:pic>
    </p:spTree>
    <p:extLst>
      <p:ext uri="{BB962C8B-B14F-4D97-AF65-F5344CB8AC3E}">
        <p14:creationId xmlns:p14="http://schemas.microsoft.com/office/powerpoint/2010/main" val="3678460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n-US"/>
              <a:t>02</a:t>
            </a:r>
          </a:p>
        </p:txBody>
      </p:sp>
      <p:sp>
        <p:nvSpPr>
          <p:cNvPr id="5" name="Marcador de texto 4"/>
          <p:cNvSpPr>
            <a:spLocks noGrp="1"/>
          </p:cNvSpPr>
          <p:nvPr>
            <p:ph type="body" sz="quarter" idx="11"/>
          </p:nvPr>
        </p:nvSpPr>
        <p:spPr>
          <a:xfrm>
            <a:off x="1912364" y="4382547"/>
            <a:ext cx="2189373" cy="775510"/>
          </a:xfrm>
        </p:spPr>
        <p:txBody>
          <a:bodyPr/>
          <a:lstStyle/>
          <a:p>
            <a:r>
              <a:rPr lang="en-US" sz="2400" b="1" dirty="0" smtClean="0">
                <a:latin typeface="Calibri" panose="020F0502020204030204" pitchFamily="34" charset="0"/>
                <a:cs typeface="Calibri" panose="020F0502020204030204" pitchFamily="34" charset="0"/>
              </a:rPr>
              <a:t>Communication</a:t>
            </a:r>
            <a:endParaRPr lang="en-US" dirty="0"/>
          </a:p>
        </p:txBody>
      </p:sp>
    </p:spTree>
    <p:extLst>
      <p:ext uri="{BB962C8B-B14F-4D97-AF65-F5344CB8AC3E}">
        <p14:creationId xmlns:p14="http://schemas.microsoft.com/office/powerpoint/2010/main" val="6321274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veris_2018">
  <a:themeElements>
    <a:clrScheme name="Personalizado 1">
      <a:dk1>
        <a:srgbClr val="FFFFFF"/>
      </a:dk1>
      <a:lt1>
        <a:srgbClr val="FFFFFF"/>
      </a:lt1>
      <a:dk2>
        <a:srgbClr val="9AAE04"/>
      </a:dk2>
      <a:lt2>
        <a:srgbClr val="969696"/>
      </a:lt2>
      <a:accent1>
        <a:srgbClr val="9AAE04"/>
      </a:accent1>
      <a:accent2>
        <a:srgbClr val="969696"/>
      </a:accent2>
      <a:accent3>
        <a:srgbClr val="9AAE04"/>
      </a:accent3>
      <a:accent4>
        <a:srgbClr val="969696"/>
      </a:accent4>
      <a:accent5>
        <a:srgbClr val="9AAE04"/>
      </a:accent5>
      <a:accent6>
        <a:srgbClr val="969696"/>
      </a:accent6>
      <a:hlink>
        <a:srgbClr val="D76734"/>
      </a:hlink>
      <a:folHlink>
        <a:srgbClr val="9AAE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ris_2018" id="{68035D2F-193C-48CB-8194-A0629AB19D1E}" vid="{42AB1CCE-524F-4997-99CD-B78666357DB3}"/>
    </a:ext>
  </a:extLst>
</a:theme>
</file>

<file path=ppt/theme/theme10.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Personalizado 1">
      <a:dk1>
        <a:srgbClr val="FFFFFF"/>
      </a:dk1>
      <a:lt1>
        <a:srgbClr val="FFFFFF"/>
      </a:lt1>
      <a:dk2>
        <a:srgbClr val="9AAE04"/>
      </a:dk2>
      <a:lt2>
        <a:srgbClr val="969696"/>
      </a:lt2>
      <a:accent1>
        <a:srgbClr val="9AAE04"/>
      </a:accent1>
      <a:accent2>
        <a:srgbClr val="969696"/>
      </a:accent2>
      <a:accent3>
        <a:srgbClr val="9AAE04"/>
      </a:accent3>
      <a:accent4>
        <a:srgbClr val="969696"/>
      </a:accent4>
      <a:accent5>
        <a:srgbClr val="9AAE04"/>
      </a:accent5>
      <a:accent6>
        <a:srgbClr val="969696"/>
      </a:accent6>
      <a:hlink>
        <a:srgbClr val="D76734"/>
      </a:hlink>
      <a:folHlink>
        <a:srgbClr val="9AAE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2F3FE"/>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0" indent="0" defTabSz="295275">
          <a:lnSpc>
            <a:spcPct val="150000"/>
          </a:lnSpc>
          <a:buFont typeface="Wingdings" panose="05000000000000000000" pitchFamily="2" charset="2"/>
          <a:buNone/>
          <a:defRPr sz="1100" b="1" dirty="0" smtClean="0">
            <a:solidFill>
              <a:schemeClr val="bg2">
                <a:lumMod val="50000"/>
              </a:schemeClr>
            </a:solidFill>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ema de Office">
  <a:themeElements>
    <a:clrScheme name="Personalizado 1">
      <a:dk1>
        <a:srgbClr val="FFFFFF"/>
      </a:dk1>
      <a:lt1>
        <a:srgbClr val="FFFFFF"/>
      </a:lt1>
      <a:dk2>
        <a:srgbClr val="9AAE04"/>
      </a:dk2>
      <a:lt2>
        <a:srgbClr val="969696"/>
      </a:lt2>
      <a:accent1>
        <a:srgbClr val="9AAE04"/>
      </a:accent1>
      <a:accent2>
        <a:srgbClr val="969696"/>
      </a:accent2>
      <a:accent3>
        <a:srgbClr val="9AAE04"/>
      </a:accent3>
      <a:accent4>
        <a:srgbClr val="969696"/>
      </a:accent4>
      <a:accent5>
        <a:srgbClr val="9AAE04"/>
      </a:accent5>
      <a:accent6>
        <a:srgbClr val="969696"/>
      </a:accent6>
      <a:hlink>
        <a:srgbClr val="D76734"/>
      </a:hlink>
      <a:folHlink>
        <a:srgbClr val="9AAE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Everis_2018">
  <a:themeElements>
    <a:clrScheme name="Personalizado 1">
      <a:dk1>
        <a:srgbClr val="FFFFFF"/>
      </a:dk1>
      <a:lt1>
        <a:srgbClr val="FFFFFF"/>
      </a:lt1>
      <a:dk2>
        <a:srgbClr val="9AAE04"/>
      </a:dk2>
      <a:lt2>
        <a:srgbClr val="969696"/>
      </a:lt2>
      <a:accent1>
        <a:srgbClr val="9AAE04"/>
      </a:accent1>
      <a:accent2>
        <a:srgbClr val="969696"/>
      </a:accent2>
      <a:accent3>
        <a:srgbClr val="9AAE04"/>
      </a:accent3>
      <a:accent4>
        <a:srgbClr val="969696"/>
      </a:accent4>
      <a:accent5>
        <a:srgbClr val="9AAE04"/>
      </a:accent5>
      <a:accent6>
        <a:srgbClr val="969696"/>
      </a:accent6>
      <a:hlink>
        <a:srgbClr val="D76734"/>
      </a:hlink>
      <a:folHlink>
        <a:srgbClr val="9AAE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ris_2018" id="{68035D2F-193C-48CB-8194-A0629AB19D1E}" vid="{42AB1CCE-524F-4997-99CD-B78666357DB3}"/>
    </a:ext>
  </a:extLst>
</a:theme>
</file>

<file path=ppt/theme/theme5.xml><?xml version="1.0" encoding="utf-8"?>
<a:theme xmlns:a="http://schemas.openxmlformats.org/drawingml/2006/main" name="2_Everis_2018">
  <a:themeElements>
    <a:clrScheme name="Personalizado 1">
      <a:dk1>
        <a:srgbClr val="FFFFFF"/>
      </a:dk1>
      <a:lt1>
        <a:srgbClr val="FFFFFF"/>
      </a:lt1>
      <a:dk2>
        <a:srgbClr val="9AAE04"/>
      </a:dk2>
      <a:lt2>
        <a:srgbClr val="969696"/>
      </a:lt2>
      <a:accent1>
        <a:srgbClr val="9AAE04"/>
      </a:accent1>
      <a:accent2>
        <a:srgbClr val="969696"/>
      </a:accent2>
      <a:accent3>
        <a:srgbClr val="9AAE04"/>
      </a:accent3>
      <a:accent4>
        <a:srgbClr val="969696"/>
      </a:accent4>
      <a:accent5>
        <a:srgbClr val="9AAE04"/>
      </a:accent5>
      <a:accent6>
        <a:srgbClr val="969696"/>
      </a:accent6>
      <a:hlink>
        <a:srgbClr val="D76734"/>
      </a:hlink>
      <a:folHlink>
        <a:srgbClr val="9AAE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ris_2018" id="{68035D2F-193C-48CB-8194-A0629AB19D1E}" vid="{42AB1CCE-524F-4997-99CD-B78666357DB3}"/>
    </a:ext>
  </a:extLst>
</a:theme>
</file>

<file path=ppt/theme/theme6.xml><?xml version="1.0" encoding="utf-8"?>
<a:theme xmlns:a="http://schemas.openxmlformats.org/drawingml/2006/main" name="3_Everis_2018">
  <a:themeElements>
    <a:clrScheme name="Personalizado 1">
      <a:dk1>
        <a:srgbClr val="FFFFFF"/>
      </a:dk1>
      <a:lt1>
        <a:srgbClr val="FFFFFF"/>
      </a:lt1>
      <a:dk2>
        <a:srgbClr val="9AAE04"/>
      </a:dk2>
      <a:lt2>
        <a:srgbClr val="969696"/>
      </a:lt2>
      <a:accent1>
        <a:srgbClr val="9AAE04"/>
      </a:accent1>
      <a:accent2>
        <a:srgbClr val="969696"/>
      </a:accent2>
      <a:accent3>
        <a:srgbClr val="9AAE04"/>
      </a:accent3>
      <a:accent4>
        <a:srgbClr val="969696"/>
      </a:accent4>
      <a:accent5>
        <a:srgbClr val="9AAE04"/>
      </a:accent5>
      <a:accent6>
        <a:srgbClr val="969696"/>
      </a:accent6>
      <a:hlink>
        <a:srgbClr val="D76734"/>
      </a:hlink>
      <a:folHlink>
        <a:srgbClr val="9AAE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ris_2018" id="{68035D2F-193C-48CB-8194-A0629AB19D1E}" vid="{42AB1CCE-524F-4997-99CD-B78666357DB3}"/>
    </a:ext>
  </a:extLst>
</a:theme>
</file>

<file path=ppt/theme/theme7.xml><?xml version="1.0" encoding="utf-8"?>
<a:theme xmlns:a="http://schemas.openxmlformats.org/drawingml/2006/main" name="4_Everis_2018">
  <a:themeElements>
    <a:clrScheme name="Personalizado 1">
      <a:dk1>
        <a:srgbClr val="FFFFFF"/>
      </a:dk1>
      <a:lt1>
        <a:srgbClr val="FFFFFF"/>
      </a:lt1>
      <a:dk2>
        <a:srgbClr val="9AAE04"/>
      </a:dk2>
      <a:lt2>
        <a:srgbClr val="969696"/>
      </a:lt2>
      <a:accent1>
        <a:srgbClr val="9AAE04"/>
      </a:accent1>
      <a:accent2>
        <a:srgbClr val="969696"/>
      </a:accent2>
      <a:accent3>
        <a:srgbClr val="9AAE04"/>
      </a:accent3>
      <a:accent4>
        <a:srgbClr val="969696"/>
      </a:accent4>
      <a:accent5>
        <a:srgbClr val="9AAE04"/>
      </a:accent5>
      <a:accent6>
        <a:srgbClr val="969696"/>
      </a:accent6>
      <a:hlink>
        <a:srgbClr val="D76734"/>
      </a:hlink>
      <a:folHlink>
        <a:srgbClr val="9AAE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ris_2018" id="{68035D2F-193C-48CB-8194-A0629AB19D1E}" vid="{42AB1CCE-524F-4997-99CD-B78666357DB3}"/>
    </a:ext>
  </a:extLst>
</a:theme>
</file>

<file path=ppt/theme/theme8.xml><?xml version="1.0" encoding="utf-8"?>
<a:theme xmlns:a="http://schemas.openxmlformats.org/drawingml/2006/main" name="Modèle Présentation OdigeO Powerpoint Couleur">
  <a:themeElements>
    <a:clrScheme name="OdigeO">
      <a:dk1>
        <a:srgbClr val="000000"/>
      </a:dk1>
      <a:lt1>
        <a:srgbClr val="FFFFFF"/>
      </a:lt1>
      <a:dk2>
        <a:srgbClr val="0556A1"/>
      </a:dk2>
      <a:lt2>
        <a:srgbClr val="808080"/>
      </a:lt2>
      <a:accent1>
        <a:srgbClr val="E2E2E2"/>
      </a:accent1>
      <a:accent2>
        <a:srgbClr val="990033"/>
      </a:accent2>
      <a:accent3>
        <a:srgbClr val="B2B2B2"/>
      </a:accent3>
      <a:accent4>
        <a:srgbClr val="4D4D4D"/>
      </a:accent4>
      <a:accent5>
        <a:srgbClr val="D2E0E6"/>
      </a:accent5>
      <a:accent6>
        <a:srgbClr val="7DB82E"/>
      </a:accent6>
      <a:hlink>
        <a:srgbClr val="0556A1"/>
      </a:hlink>
      <a:folHlink>
        <a:srgbClr val="7DB82E"/>
      </a:folHlink>
    </a:clrScheme>
    <a:fontScheme name="OdigeO">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bg2"/>
          </a:solidFill>
        </a:ln>
        <a:effectLst/>
      </a:spPr>
      <a:bodyPr tIns="90000" bIns="90000" rtlCol="0" anchor="ctr" anchorCtr="0"/>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tIns="90000" bIns="90000" rtlCol="0" anchor="t">
        <a:spAutoFit/>
      </a:bodyPr>
      <a:lstStyle>
        <a:defPPr algn="ctr">
          <a:defRPr sz="1400" dirty="0" smtClean="0"/>
        </a:defPPr>
      </a:lstStyle>
    </a:txDef>
  </a:objectDefaults>
  <a:extraClrSchemeLst/>
</a:theme>
</file>

<file path=ppt/theme/theme9.xml><?xml version="1.0" encoding="utf-8"?>
<a:theme xmlns:a="http://schemas.openxmlformats.org/drawingml/2006/main" name="5_Everis_2018">
  <a:themeElements>
    <a:clrScheme name="Personalizado 1">
      <a:dk1>
        <a:srgbClr val="FFFFFF"/>
      </a:dk1>
      <a:lt1>
        <a:srgbClr val="FFFFFF"/>
      </a:lt1>
      <a:dk2>
        <a:srgbClr val="9AAE04"/>
      </a:dk2>
      <a:lt2>
        <a:srgbClr val="969696"/>
      </a:lt2>
      <a:accent1>
        <a:srgbClr val="9AAE04"/>
      </a:accent1>
      <a:accent2>
        <a:srgbClr val="969696"/>
      </a:accent2>
      <a:accent3>
        <a:srgbClr val="9AAE04"/>
      </a:accent3>
      <a:accent4>
        <a:srgbClr val="969696"/>
      </a:accent4>
      <a:accent5>
        <a:srgbClr val="9AAE04"/>
      </a:accent5>
      <a:accent6>
        <a:srgbClr val="969696"/>
      </a:accent6>
      <a:hlink>
        <a:srgbClr val="D76734"/>
      </a:hlink>
      <a:folHlink>
        <a:srgbClr val="9AAE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ris_2018" id="{68035D2F-193C-48CB-8194-A0629AB19D1E}" vid="{42AB1CCE-524F-4997-99CD-B78666357D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53A2F13892565C4F8CC4C27FC29DB3EE" ma:contentTypeVersion="4" ma:contentTypeDescription="Crear nuevo documento." ma:contentTypeScope="" ma:versionID="94081ca969008b9616ad2260a11c0364">
  <xsd:schema xmlns:xsd="http://www.w3.org/2001/XMLSchema" xmlns:xs="http://www.w3.org/2001/XMLSchema" xmlns:p="http://schemas.microsoft.com/office/2006/metadata/properties" xmlns:ns2="707bf76b-5254-4982-9381-09f5c6d23fc9" xmlns:ns3="9c729cc5-fe2f-495d-b883-ff02579e9caf" targetNamespace="http://schemas.microsoft.com/office/2006/metadata/properties" ma:root="true" ma:fieldsID="7cfc5128c9b8a449977290e3a9a9fbb3" ns2:_="" ns3:_="">
    <xsd:import namespace="707bf76b-5254-4982-9381-09f5c6d23fc9"/>
    <xsd:import namespace="9c729cc5-fe2f-495d-b883-ff02579e9ca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7bf76b-5254-4982-9381-09f5c6d23f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c729cc5-fe2f-495d-b883-ff02579e9caf"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AC277-93FD-4823-86FC-B8037D4A7373}">
  <ds:schemaRefs>
    <ds:schemaRef ds:uri="http://schemas.microsoft.com/sharepoint/v3/contenttype/forms"/>
  </ds:schemaRefs>
</ds:datastoreItem>
</file>

<file path=customXml/itemProps2.xml><?xml version="1.0" encoding="utf-8"?>
<ds:datastoreItem xmlns:ds="http://schemas.openxmlformats.org/officeDocument/2006/customXml" ds:itemID="{0A6961E7-9285-47C5-9DDA-8C662F72F418}">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5078c8ae-4205-4e98-8ccc-17e9d3135e2c"/>
    <ds:schemaRef ds:uri="http://www.w3.org/XML/1998/namespace"/>
    <ds:schemaRef ds:uri="http://purl.org/dc/elements/1.1/"/>
  </ds:schemaRefs>
</ds:datastoreItem>
</file>

<file path=customXml/itemProps3.xml><?xml version="1.0" encoding="utf-8"?>
<ds:datastoreItem xmlns:ds="http://schemas.openxmlformats.org/officeDocument/2006/customXml" ds:itemID="{3D38BD3F-69CF-446A-AAD0-E219873C3B42}"/>
</file>

<file path=docProps/app.xml><?xml version="1.0" encoding="utf-8"?>
<Properties xmlns="http://schemas.openxmlformats.org/officeDocument/2006/extended-properties" xmlns:vt="http://schemas.openxmlformats.org/officeDocument/2006/docPropsVTypes">
  <Template>Everis_2018</Template>
  <TotalTime>10176</TotalTime>
  <Words>1215</Words>
  <Application>Microsoft Office PowerPoint</Application>
  <PresentationFormat>Panorámica</PresentationFormat>
  <Paragraphs>161</Paragraphs>
  <Slides>23</Slides>
  <Notes>21</Notes>
  <HiddenSlides>0</HiddenSlides>
  <MMClips>0</MMClips>
  <ScaleCrop>false</ScaleCrop>
  <HeadingPairs>
    <vt:vector size="8" baseType="variant">
      <vt:variant>
        <vt:lpstr>Fuentes usadas</vt:lpstr>
      </vt:variant>
      <vt:variant>
        <vt:i4>8</vt:i4>
      </vt:variant>
      <vt:variant>
        <vt:lpstr>Tema</vt:lpstr>
      </vt:variant>
      <vt:variant>
        <vt:i4>9</vt:i4>
      </vt:variant>
      <vt:variant>
        <vt:lpstr>Servidores OLE incrustados</vt:lpstr>
      </vt:variant>
      <vt:variant>
        <vt:i4>1</vt:i4>
      </vt:variant>
      <vt:variant>
        <vt:lpstr>Títulos de diapositiva</vt:lpstr>
      </vt:variant>
      <vt:variant>
        <vt:i4>23</vt:i4>
      </vt:variant>
    </vt:vector>
  </HeadingPairs>
  <TitlesOfParts>
    <vt:vector size="41" baseType="lpstr">
      <vt:lpstr>Arial</vt:lpstr>
      <vt:lpstr>Calibri</vt:lpstr>
      <vt:lpstr>Century Gothic</vt:lpstr>
      <vt:lpstr>Helvetica</vt:lpstr>
      <vt:lpstr>Helvetica Neue</vt:lpstr>
      <vt:lpstr>Tahoma</vt:lpstr>
      <vt:lpstr>Times New Roman</vt:lpstr>
      <vt:lpstr>Wingdings</vt:lpstr>
      <vt:lpstr>Everis_2018</vt:lpstr>
      <vt:lpstr>1_Tema de Office</vt:lpstr>
      <vt:lpstr>2_Tema de Office</vt:lpstr>
      <vt:lpstr>1_Everis_2018</vt:lpstr>
      <vt:lpstr>2_Everis_2018</vt:lpstr>
      <vt:lpstr>3_Everis_2018</vt:lpstr>
      <vt:lpstr>4_Everis_2018</vt:lpstr>
      <vt:lpstr>Modèle Présentation OdigeO Powerpoint Couleur</vt:lpstr>
      <vt:lpstr>5_Everis_2018</vt:lpstr>
      <vt:lpstr>Diapositiva de think-cell</vt:lpstr>
      <vt:lpstr>Presentación de PowerPoint</vt:lpstr>
      <vt:lpstr>Index</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Manuel Lopez</dc:creator>
  <cp:lastModifiedBy>Jonathan Avila Fiallos</cp:lastModifiedBy>
  <cp:revision>65</cp:revision>
  <dcterms:created xsi:type="dcterms:W3CDTF">2012-07-30T22:48:03Z</dcterms:created>
  <dcterms:modified xsi:type="dcterms:W3CDTF">2019-02-10T19:36:27Z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0x01010053A2F13892565C4F8CC4C27FC29DB3EE</vt:lpwstr>
  </property>
</Properties>
</file>